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11" r:id="rId3"/>
    <p:sldId id="412" r:id="rId4"/>
    <p:sldId id="413" r:id="rId5"/>
    <p:sldId id="423" r:id="rId6"/>
    <p:sldId id="451" r:id="rId7"/>
    <p:sldId id="453" r:id="rId8"/>
    <p:sldId id="414" r:id="rId9"/>
    <p:sldId id="455" r:id="rId10"/>
    <p:sldId id="458" r:id="rId11"/>
    <p:sldId id="456" r:id="rId12"/>
    <p:sldId id="459" r:id="rId13"/>
    <p:sldId id="457" r:id="rId14"/>
    <p:sldId id="460" r:id="rId15"/>
    <p:sldId id="467" r:id="rId16"/>
    <p:sldId id="468" r:id="rId17"/>
    <p:sldId id="461" r:id="rId18"/>
    <p:sldId id="433" r:id="rId19"/>
    <p:sldId id="462" r:id="rId20"/>
    <p:sldId id="463" r:id="rId21"/>
    <p:sldId id="464" r:id="rId22"/>
    <p:sldId id="465" r:id="rId23"/>
    <p:sldId id="466" r:id="rId24"/>
  </p:sldIdLst>
  <p:sldSz cx="12192000" cy="6858000"/>
  <p:notesSz cx="6858000" cy="9144000"/>
  <p:embeddedFontLst>
    <p:embeddedFont>
      <p:font typeface="Montserrat" panose="00000500000000000000"/>
      <p:regular r:id="rId30"/>
    </p:embeddedFont>
    <p:embeddedFont>
      <p:font typeface="演示春风楷" panose="00000500000000000000" charset="-122"/>
      <p:regular r:id="rId31"/>
    </p:embeddedFont>
  </p:embeddedFontLst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5C3EF26-24B7-4CB6-ACC5-A9CC96F73EED}">
          <p14:sldIdLst>
            <p14:sldId id="411"/>
            <p14:sldId id="412"/>
            <p14:sldId id="413"/>
            <p14:sldId id="423"/>
            <p14:sldId id="451"/>
            <p14:sldId id="453"/>
            <p14:sldId id="414"/>
            <p14:sldId id="455"/>
            <p14:sldId id="458"/>
            <p14:sldId id="456"/>
            <p14:sldId id="459"/>
            <p14:sldId id="457"/>
            <p14:sldId id="460"/>
            <p14:sldId id="467"/>
            <p14:sldId id="468"/>
            <p14:sldId id="461"/>
            <p14:sldId id="433"/>
            <p14:sldId id="462"/>
            <p14:sldId id="463"/>
            <p14:sldId id="464"/>
            <p14:sldId id="465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1916" userDrawn="1">
          <p15:clr>
            <a:srgbClr val="A4A3A4"/>
          </p15:clr>
        </p15:guide>
        <p15:guide id="3" pos="470" userDrawn="1">
          <p15:clr>
            <a:srgbClr val="A4A3A4"/>
          </p15:clr>
        </p15:guide>
        <p15:guide id="4" pos="7099" userDrawn="1">
          <p15:clr>
            <a:srgbClr val="A4A3A4"/>
          </p15:clr>
        </p15:guide>
        <p15:guide id="5" orient="horz" pos="3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8722"/>
    <a:srgbClr val="100D09"/>
    <a:srgbClr val="E95F06"/>
    <a:srgbClr val="EFE4C9"/>
    <a:srgbClr val="E6C04A"/>
    <a:srgbClr val="E3CC52"/>
    <a:srgbClr val="AF9282"/>
    <a:srgbClr val="0F221F"/>
    <a:srgbClr val="C6B9A9"/>
    <a:srgbClr val="C4B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0" autoAdjust="0"/>
    <p:restoredTop sz="92596" autoAdjust="0"/>
  </p:normalViewPr>
  <p:slideViewPr>
    <p:cSldViewPr snapToGrid="0" showGuides="1">
      <p:cViewPr>
        <p:scale>
          <a:sx n="75" d="100"/>
          <a:sy n="75" d="100"/>
        </p:scale>
        <p:origin x="738" y="666"/>
      </p:cViewPr>
      <p:guideLst>
        <p:guide pos="3840"/>
        <p:guide orient="horz" pos="1916"/>
        <p:guide pos="470"/>
        <p:guide pos="7099"/>
        <p:guide orient="horz" pos="3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94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9.xml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黑体" panose="02010609060101010101" charset="-122"/>
              </a:rPr>
            </a:fld>
            <a:endParaRPr lang="zh-CN" altLang="en-US">
              <a:cs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 Light" panose="00000400000000000000" pitchFamily="2" charset="-122"/>
                <a:ea typeface="MiSans Light" panose="00000400000000000000" pitchFamily="2" charset="-122"/>
                <a:cs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 Light" panose="00000400000000000000" pitchFamily="2" charset="-122"/>
                <a:ea typeface="MiSans Light" panose="00000400000000000000" pitchFamily="2" charset="-122"/>
                <a:cs typeface="黑体" panose="02010609060101010101" charset="-122"/>
              </a:defRPr>
            </a:lvl1pPr>
          </a:lstStyle>
          <a:p>
            <a:fld id="{C573953B-2527-47C1-84AE-17D6E485C3B9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 Light" panose="00000400000000000000" pitchFamily="2" charset="-122"/>
                <a:ea typeface="MiSans Light" panose="00000400000000000000" pitchFamily="2" charset="-122"/>
                <a:cs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 Light" panose="00000400000000000000" pitchFamily="2" charset="-122"/>
                <a:ea typeface="MiSans Light" panose="00000400000000000000" pitchFamily="2" charset="-122"/>
                <a:cs typeface="黑体" panose="02010609060101010101" charset="-122"/>
              </a:defRPr>
            </a:lvl1pPr>
          </a:lstStyle>
          <a:p>
            <a:fld id="{C6001C6B-BD38-48B6-91DF-F5E5966519A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黑体" panose="0201060906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黑体" panose="0201060906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黑体" panose="0201060906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黑体" panose="0201060906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 Light" panose="00000400000000000000" pitchFamily="2" charset="-122"/>
        <a:ea typeface="MiSans Light" panose="00000400000000000000" pitchFamily="2" charset="-122"/>
        <a:cs typeface="黑体" panose="0201060906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黑体" panose="02010609060101010101" charset="-122"/>
              </a:defRPr>
            </a:lvl1pPr>
          </a:lstStyle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黑体" panose="02010609060101010101" charset="-122"/>
              </a:defRPr>
            </a:lvl1pPr>
          </a:lstStyle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黑体" panose="0201060906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黑体" panose="0201060906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6.xml"/><Relationship Id="rId4" Type="http://schemas.openxmlformats.org/officeDocument/2006/relationships/image" Target="../media/image2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7.xml"/><Relationship Id="rId4" Type="http://schemas.openxmlformats.org/officeDocument/2006/relationships/image" Target="../media/image2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3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4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5.xml"/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图片包含 游戏机, 食物&#10;&#10;描述已自动生成"/>
          <p:cNvPicPr>
            <a:picLocks noChangeAspect="1"/>
          </p:cNvPicPr>
          <p:nvPr/>
        </p:nvPicPr>
        <p:blipFill>
          <a:blip r:embed="rId1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r="3314" b="22818"/>
          <a:stretch>
            <a:fillRect/>
          </a:stretch>
        </p:blipFill>
        <p:spPr>
          <a:xfrm>
            <a:off x="0" y="799343"/>
            <a:ext cx="12192000" cy="6058657"/>
          </a:xfrm>
          <a:custGeom>
            <a:avLst/>
            <a:gdLst>
              <a:gd name="connsiteX0" fmla="*/ 0 w 12192000"/>
              <a:gd name="connsiteY0" fmla="*/ 0 h 6058657"/>
              <a:gd name="connsiteX1" fmla="*/ 12192000 w 12192000"/>
              <a:gd name="connsiteY1" fmla="*/ 0 h 6058657"/>
              <a:gd name="connsiteX2" fmla="*/ 12192000 w 12192000"/>
              <a:gd name="connsiteY2" fmla="*/ 6058657 h 6058657"/>
              <a:gd name="connsiteX3" fmla="*/ 0 w 12192000"/>
              <a:gd name="connsiteY3" fmla="*/ 6058657 h 605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058657">
                <a:moveTo>
                  <a:pt x="0" y="0"/>
                </a:moveTo>
                <a:lnTo>
                  <a:pt x="12192000" y="0"/>
                </a:lnTo>
                <a:lnTo>
                  <a:pt x="12192000" y="6058657"/>
                </a:lnTo>
                <a:lnTo>
                  <a:pt x="0" y="6058657"/>
                </a:lnTo>
                <a:close/>
              </a:path>
            </a:pathLst>
          </a:custGeom>
        </p:spPr>
      </p:pic>
      <p:sp>
        <p:nvSpPr>
          <p:cNvPr id="13" name="文本框 6"/>
          <p:cNvSpPr txBox="1"/>
          <p:nvPr>
            <p:custDataLst>
              <p:tags r:id="rId2"/>
            </p:custDataLst>
          </p:nvPr>
        </p:nvSpPr>
        <p:spPr>
          <a:xfrm>
            <a:off x="1028902" y="3034855"/>
            <a:ext cx="329091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dist"/>
            <a:r>
              <a:rPr lang="zh-CN" altLang="en-US" sz="1800" dirty="0">
                <a:solidFill>
                  <a:srgbClr val="EFE4C9"/>
                </a:solidFill>
                <a:latin typeface="MiSans Medium" panose="00000600000000000000" charset="-122"/>
                <a:ea typeface="MiSans Medium" panose="00000600000000000000" charset="-122"/>
                <a:cs typeface="MiSans Medium" panose="00000600000000000000" charset="-122"/>
              </a:rPr>
              <a:t>教学作业考试一体化管理平台</a:t>
            </a:r>
            <a:endParaRPr lang="zh-CN" altLang="en-US" sz="1800" dirty="0">
              <a:solidFill>
                <a:srgbClr val="EFE4C9"/>
              </a:solidFill>
              <a:latin typeface="MiSans Medium" panose="00000600000000000000" charset="-122"/>
              <a:ea typeface="MiSans Medium" panose="00000600000000000000" charset="-122"/>
              <a:cs typeface="MiSans Medium" panose="000006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49259" y="730319"/>
            <a:ext cx="3443192" cy="4739890"/>
            <a:chOff x="3782983" y="704193"/>
            <a:chExt cx="3443192" cy="4739890"/>
          </a:xfrm>
        </p:grpSpPr>
        <p:grpSp>
          <p:nvGrpSpPr>
            <p:cNvPr id="9" name="组合 8"/>
            <p:cNvGrpSpPr/>
            <p:nvPr/>
          </p:nvGrpSpPr>
          <p:grpSpPr>
            <a:xfrm>
              <a:off x="3782983" y="704193"/>
              <a:ext cx="3443192" cy="4739890"/>
              <a:chOff x="3815227" y="1734079"/>
              <a:chExt cx="2994742" cy="307149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3815227" y="1734079"/>
                <a:ext cx="1683398" cy="143526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0">
                          <a:srgbClr val="E3CC52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latin typeface="+mj-ea"/>
                    <a:ea typeface="+mj-ea"/>
                    <a:cs typeface="黑体" panose="02010609060101010101" charset="-122"/>
                  </a:rPr>
                  <a:t>教</a:t>
                </a:r>
                <a:endParaRPr lang="zh-CN" altLang="en-US" sz="13800" dirty="0">
                  <a:gradFill>
                    <a:gsLst>
                      <a:gs pos="0">
                        <a:srgbClr val="E3CC5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126571" y="2284274"/>
                <a:ext cx="1683398" cy="143526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latin typeface="+mj-ea"/>
                    <a:ea typeface="+mj-ea"/>
                    <a:cs typeface="黑体" panose="02010609060101010101" charset="-122"/>
                  </a:rPr>
                  <a:t>学</a:t>
                </a:r>
                <a:endParaRPr lang="zh-CN" altLang="en-US" sz="13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455020" y="3028273"/>
                <a:ext cx="1131102" cy="9365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8800" dirty="0">
                    <a:gradFill>
                      <a:gsLst>
                        <a:gs pos="0">
                          <a:srgbClr val="E3CC52"/>
                        </a:gs>
                        <a:gs pos="100000">
                          <a:srgbClr val="E95F06"/>
                        </a:gs>
                      </a:gsLst>
                      <a:lin ang="5400000" scaled="1"/>
                    </a:gradFill>
                    <a:latin typeface="+mj-ea"/>
                    <a:ea typeface="+mj-ea"/>
                    <a:cs typeface="黑体" panose="02010609060101010101" charset="-122"/>
                  </a:rPr>
                  <a:t>平</a:t>
                </a:r>
                <a:endPara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004558" y="3370308"/>
                <a:ext cx="1683398" cy="143526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0">
                          <a:srgbClr val="E3CC52"/>
                        </a:gs>
                        <a:gs pos="100000">
                          <a:srgbClr val="E95F06"/>
                        </a:gs>
                      </a:gsLst>
                      <a:lin ang="5400000" scaled="1"/>
                    </a:gradFill>
                    <a:latin typeface="+mj-ea"/>
                    <a:ea typeface="+mj-ea"/>
                    <a:cs typeface="黑体" panose="02010609060101010101" charset="-122"/>
                  </a:rPr>
                  <a:t>台</a:t>
                </a:r>
                <a:endParaRPr lang="zh-CN" altLang="en-US" sz="13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3993931" y="4177126"/>
              <a:ext cx="15134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200" spc="500" dirty="0">
                  <a:solidFill>
                    <a:srgbClr val="EFE4C9"/>
                  </a:solidFill>
                  <a:cs typeface="黑体" panose="02010609060101010101" charset="-122"/>
                </a:rPr>
                <a:t>ORIENTAL FANTASY</a:t>
              </a:r>
              <a:endParaRPr lang="zh-CN" altLang="en-US" sz="1200" spc="500" dirty="0">
                <a:solidFill>
                  <a:srgbClr val="EFE4C9"/>
                </a:solidFill>
                <a:cs typeface="黑体" panose="02010609060101010101" charset="-122"/>
              </a:endParaRPr>
            </a:p>
          </p:txBody>
        </p:sp>
        <p:pic>
          <p:nvPicPr>
            <p:cNvPr id="17" name="图片 16" descr="卡通人物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4"/>
            <a:stretch>
              <a:fillRect/>
            </a:stretch>
          </p:blipFill>
          <p:spPr>
            <a:xfrm>
              <a:off x="5908385" y="3337091"/>
              <a:ext cx="344245" cy="352041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8401150" y="3069396"/>
            <a:ext cx="1826361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rgbClr val="EFE4C9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>
                <a:cs typeface="黑体" panose="02010609060101010101" charset="-122"/>
              </a:rPr>
              <a:t> 春蚕到死丝方尽</a:t>
            </a:r>
            <a:endParaRPr lang="zh-CN" altLang="en-US" dirty="0">
              <a:cs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cs typeface="黑体" panose="02010609060101010101" charset="-122"/>
              </a:rPr>
              <a:t>蜡炬成灰泪始干</a:t>
            </a:r>
            <a:endParaRPr lang="zh-CN" altLang="en-US" dirty="0">
              <a:cs typeface="黑体" panose="0201060906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013624" y="3491905"/>
            <a:ext cx="1898618" cy="33718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zh-CN" altLang="en-US" sz="1600" dirty="0">
                <a:solidFill>
                  <a:srgbClr val="EFE4C9"/>
                </a:solidFill>
                <a:latin typeface="+mn-ea"/>
                <a:cs typeface="黑体" panose="02010609060101010101" charset="-122"/>
              </a:rPr>
              <a:t>汇报人：</a:t>
            </a:r>
            <a:r>
              <a:rPr lang="zh-CN" altLang="en-US" sz="1600" dirty="0">
                <a:solidFill>
                  <a:srgbClr val="EFE4C9"/>
                </a:solidFill>
                <a:latin typeface="+mn-ea"/>
                <a:cs typeface="黑体" panose="02010609060101010101" charset="-122"/>
              </a:rPr>
              <a:t>莫韬</a:t>
            </a:r>
            <a:endParaRPr lang="zh-CN" altLang="en-US" sz="1600" dirty="0">
              <a:solidFill>
                <a:srgbClr val="EFE4C9"/>
              </a:solidFill>
              <a:latin typeface="+mn-ea"/>
              <a:cs typeface="黑体" panose="020106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t="27260" r="33799"/>
          <a:stretch>
            <a:fillRect/>
          </a:stretch>
        </p:blipFill>
        <p:spPr>
          <a:xfrm>
            <a:off x="9148900" y="0"/>
            <a:ext cx="3043100" cy="1818199"/>
          </a:xfrm>
          <a:custGeom>
            <a:avLst/>
            <a:gdLst>
              <a:gd name="connsiteX0" fmla="*/ 0 w 3043100"/>
              <a:gd name="connsiteY0" fmla="*/ 0 h 1818199"/>
              <a:gd name="connsiteX1" fmla="*/ 3043100 w 3043100"/>
              <a:gd name="connsiteY1" fmla="*/ 0 h 1818199"/>
              <a:gd name="connsiteX2" fmla="*/ 3043100 w 3043100"/>
              <a:gd name="connsiteY2" fmla="*/ 1818199 h 1818199"/>
              <a:gd name="connsiteX3" fmla="*/ 0 w 3043100"/>
              <a:gd name="connsiteY3" fmla="*/ 1818199 h 181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3100" h="1818199">
                <a:moveTo>
                  <a:pt x="0" y="0"/>
                </a:moveTo>
                <a:lnTo>
                  <a:pt x="3043100" y="0"/>
                </a:lnTo>
                <a:lnTo>
                  <a:pt x="3043100" y="1818199"/>
                </a:lnTo>
                <a:lnTo>
                  <a:pt x="0" y="1818199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0" name="图形 17"/>
          <p:cNvGrpSpPr/>
          <p:nvPr/>
        </p:nvGrpSpPr>
        <p:grpSpPr>
          <a:xfrm flipH="1" flipV="1">
            <a:off x="1887855" y="1589518"/>
            <a:ext cx="3227069" cy="1755652"/>
            <a:chOff x="11829154" y="188687"/>
            <a:chExt cx="4599108" cy="2502096"/>
          </a:xfrm>
          <a:gradFill>
            <a:gsLst>
              <a:gs pos="0">
                <a:srgbClr val="E6C04A"/>
              </a:gs>
              <a:gs pos="100000">
                <a:srgbClr val="E98722"/>
              </a:gs>
            </a:gsLst>
            <a:lin ang="5400000" scaled="1"/>
          </a:gradFill>
        </p:grpSpPr>
        <p:sp>
          <p:nvSpPr>
            <p:cNvPr id="22" name="任意多边形: 形状 21"/>
            <p:cNvSpPr/>
            <p:nvPr/>
          </p:nvSpPr>
          <p:spPr>
            <a:xfrm>
              <a:off x="12983168" y="312047"/>
              <a:ext cx="3284704" cy="2234159"/>
            </a:xfrm>
            <a:custGeom>
              <a:avLst/>
              <a:gdLst>
                <a:gd name="connsiteX0" fmla="*/ 2652182 w 3284704"/>
                <a:gd name="connsiteY0" fmla="*/ 2234160 h 2234159"/>
                <a:gd name="connsiteX1" fmla="*/ 3284705 w 3284704"/>
                <a:gd name="connsiteY1" fmla="*/ 2121210 h 2234159"/>
                <a:gd name="connsiteX2" fmla="*/ 3282446 w 3284704"/>
                <a:gd name="connsiteY2" fmla="*/ 2114433 h 2234159"/>
                <a:gd name="connsiteX3" fmla="*/ 2245560 w 3284704"/>
                <a:gd name="connsiteY3" fmla="*/ 2121210 h 2234159"/>
                <a:gd name="connsiteX4" fmla="*/ 2119056 w 3284704"/>
                <a:gd name="connsiteY4" fmla="*/ 2028590 h 2234159"/>
                <a:gd name="connsiteX5" fmla="*/ 1222230 w 3284704"/>
                <a:gd name="connsiteY5" fmla="*/ 1626487 h 2234159"/>
                <a:gd name="connsiteX6" fmla="*/ 881118 w 3284704"/>
                <a:gd name="connsiteY6" fmla="*/ 1680703 h 2234159"/>
                <a:gd name="connsiteX7" fmla="*/ 280222 w 3284704"/>
                <a:gd name="connsiteY7" fmla="*/ 1712329 h 2234159"/>
                <a:gd name="connsiteX8" fmla="*/ 6883 w 3284704"/>
                <a:gd name="connsiteY8" fmla="*/ 1504500 h 2234159"/>
                <a:gd name="connsiteX9" fmla="*/ 393173 w 3284704"/>
                <a:gd name="connsiteY9" fmla="*/ 1305707 h 2234159"/>
                <a:gd name="connsiteX10" fmla="*/ 1052804 w 3284704"/>
                <a:gd name="connsiteY10" fmla="*/ 1106914 h 2234159"/>
                <a:gd name="connsiteX11" fmla="*/ 1373583 w 3284704"/>
                <a:gd name="connsiteY11" fmla="*/ 844869 h 2234159"/>
                <a:gd name="connsiteX12" fmla="*/ 1274186 w 3284704"/>
                <a:gd name="connsiteY12" fmla="*/ 722883 h 2234159"/>
                <a:gd name="connsiteX13" fmla="*/ 799795 w 3284704"/>
                <a:gd name="connsiteY13" fmla="*/ 347887 h 2234159"/>
                <a:gd name="connsiteX14" fmla="*/ 2629592 w 3284704"/>
                <a:gd name="connsiteY14" fmla="*/ 6777 h 2234159"/>
                <a:gd name="connsiteX15" fmla="*/ 2629592 w 3284704"/>
                <a:gd name="connsiteY15" fmla="*/ 0 h 2234159"/>
                <a:gd name="connsiteX16" fmla="*/ 1231265 w 3284704"/>
                <a:gd name="connsiteY16" fmla="*/ 128764 h 2234159"/>
                <a:gd name="connsiteX17" fmla="*/ 795276 w 3284704"/>
                <a:gd name="connsiteY17" fmla="*/ 347887 h 2234159"/>
                <a:gd name="connsiteX18" fmla="*/ 1271928 w 3284704"/>
                <a:gd name="connsiteY18" fmla="*/ 731919 h 2234159"/>
                <a:gd name="connsiteX19" fmla="*/ 1366805 w 3284704"/>
                <a:gd name="connsiteY19" fmla="*/ 847128 h 2234159"/>
                <a:gd name="connsiteX20" fmla="*/ 393173 w 3284704"/>
                <a:gd name="connsiteY20" fmla="*/ 1301189 h 2234159"/>
                <a:gd name="connsiteX21" fmla="*/ 105 w 3284704"/>
                <a:gd name="connsiteY21" fmla="*/ 1506759 h 2234159"/>
                <a:gd name="connsiteX22" fmla="*/ 277964 w 3284704"/>
                <a:gd name="connsiteY22" fmla="*/ 1721365 h 2234159"/>
                <a:gd name="connsiteX23" fmla="*/ 881118 w 3284704"/>
                <a:gd name="connsiteY23" fmla="*/ 1689739 h 2234159"/>
                <a:gd name="connsiteX24" fmla="*/ 1222230 w 3284704"/>
                <a:gd name="connsiteY24" fmla="*/ 1635523 h 2234159"/>
                <a:gd name="connsiteX25" fmla="*/ 2114538 w 3284704"/>
                <a:gd name="connsiteY25" fmla="*/ 2035367 h 2234159"/>
                <a:gd name="connsiteX26" fmla="*/ 2241042 w 3284704"/>
                <a:gd name="connsiteY26" fmla="*/ 2127987 h 2234159"/>
                <a:gd name="connsiteX27" fmla="*/ 2652182 w 3284704"/>
                <a:gd name="connsiteY27" fmla="*/ 2234160 h 223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84704" h="2234159">
                  <a:moveTo>
                    <a:pt x="2652182" y="2234160"/>
                  </a:moveTo>
                  <a:cubicBezTo>
                    <a:pt x="2961666" y="2234160"/>
                    <a:pt x="3277928" y="2123469"/>
                    <a:pt x="3284705" y="2121210"/>
                  </a:cubicBezTo>
                  <a:lnTo>
                    <a:pt x="3282446" y="2114433"/>
                  </a:lnTo>
                  <a:cubicBezTo>
                    <a:pt x="3275668" y="2116692"/>
                    <a:pt x="2577635" y="2362924"/>
                    <a:pt x="2245560" y="2121210"/>
                  </a:cubicBezTo>
                  <a:cubicBezTo>
                    <a:pt x="2202639" y="2091842"/>
                    <a:pt x="2161977" y="2060216"/>
                    <a:pt x="2119056" y="2028590"/>
                  </a:cubicBezTo>
                  <a:cubicBezTo>
                    <a:pt x="1816349" y="1804948"/>
                    <a:pt x="1531714" y="1594860"/>
                    <a:pt x="1222230" y="1626487"/>
                  </a:cubicBezTo>
                  <a:cubicBezTo>
                    <a:pt x="1104761" y="1637782"/>
                    <a:pt x="989552" y="1660372"/>
                    <a:pt x="881118" y="1680703"/>
                  </a:cubicBezTo>
                  <a:cubicBezTo>
                    <a:pt x="666512" y="1721365"/>
                    <a:pt x="463202" y="1759768"/>
                    <a:pt x="280222" y="1712329"/>
                  </a:cubicBezTo>
                  <a:cubicBezTo>
                    <a:pt x="142423" y="1678444"/>
                    <a:pt x="4623" y="1594860"/>
                    <a:pt x="6883" y="1504500"/>
                  </a:cubicBezTo>
                  <a:cubicBezTo>
                    <a:pt x="9141" y="1418658"/>
                    <a:pt x="146940" y="1346369"/>
                    <a:pt x="393173" y="1305707"/>
                  </a:cubicBezTo>
                  <a:cubicBezTo>
                    <a:pt x="623592" y="1265045"/>
                    <a:pt x="865306" y="1192757"/>
                    <a:pt x="1052804" y="1106914"/>
                  </a:cubicBezTo>
                  <a:cubicBezTo>
                    <a:pt x="1249338" y="1016554"/>
                    <a:pt x="1362288" y="923935"/>
                    <a:pt x="1373583" y="844869"/>
                  </a:cubicBezTo>
                  <a:cubicBezTo>
                    <a:pt x="1380360" y="795171"/>
                    <a:pt x="1346475" y="754509"/>
                    <a:pt x="1274186" y="722883"/>
                  </a:cubicBezTo>
                  <a:cubicBezTo>
                    <a:pt x="939853" y="576047"/>
                    <a:pt x="779463" y="449543"/>
                    <a:pt x="799795" y="347887"/>
                  </a:cubicBezTo>
                  <a:cubicBezTo>
                    <a:pt x="835938" y="164908"/>
                    <a:pt x="1450389" y="49698"/>
                    <a:pt x="2629592" y="6777"/>
                  </a:cubicBezTo>
                  <a:lnTo>
                    <a:pt x="2629592" y="0"/>
                  </a:lnTo>
                  <a:cubicBezTo>
                    <a:pt x="2006106" y="22590"/>
                    <a:pt x="1533972" y="65511"/>
                    <a:pt x="1231265" y="128764"/>
                  </a:cubicBezTo>
                  <a:cubicBezTo>
                    <a:pt x="955667" y="185239"/>
                    <a:pt x="813348" y="257527"/>
                    <a:pt x="795276" y="347887"/>
                  </a:cubicBezTo>
                  <a:cubicBezTo>
                    <a:pt x="774946" y="454061"/>
                    <a:pt x="930817" y="580565"/>
                    <a:pt x="1271928" y="731919"/>
                  </a:cubicBezTo>
                  <a:cubicBezTo>
                    <a:pt x="1341957" y="763545"/>
                    <a:pt x="1373583" y="801948"/>
                    <a:pt x="1366805" y="847128"/>
                  </a:cubicBezTo>
                  <a:cubicBezTo>
                    <a:pt x="1346475" y="1000741"/>
                    <a:pt x="883378" y="1217606"/>
                    <a:pt x="393173" y="1301189"/>
                  </a:cubicBezTo>
                  <a:cubicBezTo>
                    <a:pt x="72393" y="1355405"/>
                    <a:pt x="2365" y="1443507"/>
                    <a:pt x="105" y="1506759"/>
                  </a:cubicBezTo>
                  <a:cubicBezTo>
                    <a:pt x="-4412" y="1601637"/>
                    <a:pt x="137905" y="1685221"/>
                    <a:pt x="277964" y="1721365"/>
                  </a:cubicBezTo>
                  <a:cubicBezTo>
                    <a:pt x="463202" y="1766545"/>
                    <a:pt x="666512" y="1730401"/>
                    <a:pt x="881118" y="1689739"/>
                  </a:cubicBezTo>
                  <a:cubicBezTo>
                    <a:pt x="991810" y="1669408"/>
                    <a:pt x="1104761" y="1646818"/>
                    <a:pt x="1222230" y="1635523"/>
                  </a:cubicBezTo>
                  <a:cubicBezTo>
                    <a:pt x="1529454" y="1603896"/>
                    <a:pt x="1814090" y="1813984"/>
                    <a:pt x="2114538" y="2035367"/>
                  </a:cubicBezTo>
                  <a:cubicBezTo>
                    <a:pt x="2155200" y="2064734"/>
                    <a:pt x="2198122" y="2096360"/>
                    <a:pt x="2241042" y="2127987"/>
                  </a:cubicBezTo>
                  <a:cubicBezTo>
                    <a:pt x="2351734" y="2207052"/>
                    <a:pt x="2500828" y="2234160"/>
                    <a:pt x="2652182" y="223416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2861288" y="314306"/>
              <a:ext cx="3424657" cy="2252232"/>
            </a:xfrm>
            <a:custGeom>
              <a:avLst/>
              <a:gdLst>
                <a:gd name="connsiteX0" fmla="*/ 2765026 w 3424657"/>
                <a:gd name="connsiteY0" fmla="*/ 2252232 h 2252232"/>
                <a:gd name="connsiteX1" fmla="*/ 3027072 w 3424657"/>
                <a:gd name="connsiteY1" fmla="*/ 2227383 h 2252232"/>
                <a:gd name="connsiteX2" fmla="*/ 3424657 w 3424657"/>
                <a:gd name="connsiteY2" fmla="*/ 2114432 h 2252232"/>
                <a:gd name="connsiteX3" fmla="*/ 3422399 w 3424657"/>
                <a:gd name="connsiteY3" fmla="*/ 2107656 h 2252232"/>
                <a:gd name="connsiteX4" fmla="*/ 2320003 w 3424657"/>
                <a:gd name="connsiteY4" fmla="*/ 2130246 h 2252232"/>
                <a:gd name="connsiteX5" fmla="*/ 2146059 w 3424657"/>
                <a:gd name="connsiteY5" fmla="*/ 2015036 h 2252232"/>
                <a:gd name="connsiteX6" fmla="*/ 1305707 w 3424657"/>
                <a:gd name="connsiteY6" fmla="*/ 1664890 h 2252232"/>
                <a:gd name="connsiteX7" fmla="*/ 960079 w 3424657"/>
                <a:gd name="connsiteY7" fmla="*/ 1712329 h 2252232"/>
                <a:gd name="connsiteX8" fmla="*/ 379513 w 3424657"/>
                <a:gd name="connsiteY8" fmla="*/ 1746214 h 2252232"/>
                <a:gd name="connsiteX9" fmla="*/ 6777 w 3424657"/>
                <a:gd name="connsiteY9" fmla="*/ 1520313 h 2252232"/>
                <a:gd name="connsiteX10" fmla="*/ 456320 w 3424657"/>
                <a:gd name="connsiteY10" fmla="*/ 1298930 h 2252232"/>
                <a:gd name="connsiteX11" fmla="*/ 1429952 w 3424657"/>
                <a:gd name="connsiteY11" fmla="*/ 833574 h 2252232"/>
                <a:gd name="connsiteX12" fmla="*/ 1330556 w 3424657"/>
                <a:gd name="connsiteY12" fmla="*/ 700293 h 2252232"/>
                <a:gd name="connsiteX13" fmla="*/ 1070769 w 3424657"/>
                <a:gd name="connsiteY13" fmla="*/ 557975 h 2252232"/>
                <a:gd name="connsiteX14" fmla="*/ 887790 w 3424657"/>
                <a:gd name="connsiteY14" fmla="*/ 320779 h 2252232"/>
                <a:gd name="connsiteX15" fmla="*/ 2751473 w 3424657"/>
                <a:gd name="connsiteY15" fmla="*/ 6777 h 2252232"/>
                <a:gd name="connsiteX16" fmla="*/ 2751473 w 3424657"/>
                <a:gd name="connsiteY16" fmla="*/ 0 h 2252232"/>
                <a:gd name="connsiteX17" fmla="*/ 1339592 w 3424657"/>
                <a:gd name="connsiteY17" fmla="*/ 103914 h 2252232"/>
                <a:gd name="connsiteX18" fmla="*/ 881014 w 3424657"/>
                <a:gd name="connsiteY18" fmla="*/ 320779 h 2252232"/>
                <a:gd name="connsiteX19" fmla="*/ 1066253 w 3424657"/>
                <a:gd name="connsiteY19" fmla="*/ 567011 h 2252232"/>
                <a:gd name="connsiteX20" fmla="*/ 1326039 w 3424657"/>
                <a:gd name="connsiteY20" fmla="*/ 709329 h 2252232"/>
                <a:gd name="connsiteX21" fmla="*/ 1423176 w 3424657"/>
                <a:gd name="connsiteY21" fmla="*/ 835833 h 2252232"/>
                <a:gd name="connsiteX22" fmla="*/ 456320 w 3424657"/>
                <a:gd name="connsiteY22" fmla="*/ 1296671 h 2252232"/>
                <a:gd name="connsiteX23" fmla="*/ 0 w 3424657"/>
                <a:gd name="connsiteY23" fmla="*/ 1527090 h 2252232"/>
                <a:gd name="connsiteX24" fmla="*/ 379513 w 3424657"/>
                <a:gd name="connsiteY24" fmla="*/ 1762027 h 2252232"/>
                <a:gd name="connsiteX25" fmla="*/ 962337 w 3424657"/>
                <a:gd name="connsiteY25" fmla="*/ 1728142 h 2252232"/>
                <a:gd name="connsiteX26" fmla="*/ 1307965 w 3424657"/>
                <a:gd name="connsiteY26" fmla="*/ 1680703 h 2252232"/>
                <a:gd name="connsiteX27" fmla="*/ 2143799 w 3424657"/>
                <a:gd name="connsiteY27" fmla="*/ 2028590 h 2252232"/>
                <a:gd name="connsiteX28" fmla="*/ 2317743 w 3424657"/>
                <a:gd name="connsiteY28" fmla="*/ 2143800 h 2252232"/>
                <a:gd name="connsiteX29" fmla="*/ 2765026 w 3424657"/>
                <a:gd name="connsiteY29" fmla="*/ 2252232 h 225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24657" h="2252232">
                  <a:moveTo>
                    <a:pt x="2765026" y="2252232"/>
                  </a:moveTo>
                  <a:cubicBezTo>
                    <a:pt x="2859905" y="2252232"/>
                    <a:pt x="2950265" y="2240937"/>
                    <a:pt x="3027072" y="2227383"/>
                  </a:cubicBezTo>
                  <a:cubicBezTo>
                    <a:pt x="3248455" y="2188980"/>
                    <a:pt x="3422399" y="2114432"/>
                    <a:pt x="3424657" y="2114432"/>
                  </a:cubicBezTo>
                  <a:lnTo>
                    <a:pt x="3422399" y="2107656"/>
                  </a:lnTo>
                  <a:cubicBezTo>
                    <a:pt x="3415622" y="2109915"/>
                    <a:pt x="2731141" y="2396809"/>
                    <a:pt x="2320003" y="2130246"/>
                  </a:cubicBezTo>
                  <a:cubicBezTo>
                    <a:pt x="2261268" y="2091842"/>
                    <a:pt x="2202534" y="2053439"/>
                    <a:pt x="2146059" y="2015036"/>
                  </a:cubicBezTo>
                  <a:cubicBezTo>
                    <a:pt x="1863682" y="1823020"/>
                    <a:pt x="1597120" y="1640041"/>
                    <a:pt x="1305707" y="1664890"/>
                  </a:cubicBezTo>
                  <a:cubicBezTo>
                    <a:pt x="1185980" y="1673926"/>
                    <a:pt x="1070769" y="1694257"/>
                    <a:pt x="960079" y="1712329"/>
                  </a:cubicBezTo>
                  <a:cubicBezTo>
                    <a:pt x="754508" y="1746214"/>
                    <a:pt x="562492" y="1777840"/>
                    <a:pt x="379513" y="1746214"/>
                  </a:cubicBezTo>
                  <a:cubicBezTo>
                    <a:pt x="201051" y="1714588"/>
                    <a:pt x="6777" y="1619710"/>
                    <a:pt x="6777" y="1520313"/>
                  </a:cubicBezTo>
                  <a:cubicBezTo>
                    <a:pt x="6777" y="1457061"/>
                    <a:pt x="83584" y="1366700"/>
                    <a:pt x="456320" y="1298930"/>
                  </a:cubicBezTo>
                  <a:cubicBezTo>
                    <a:pt x="971374" y="1206311"/>
                    <a:pt x="1407362" y="996223"/>
                    <a:pt x="1429952" y="833574"/>
                  </a:cubicBezTo>
                  <a:cubicBezTo>
                    <a:pt x="1436729" y="781617"/>
                    <a:pt x="1402844" y="736437"/>
                    <a:pt x="1330556" y="700293"/>
                  </a:cubicBezTo>
                  <a:cubicBezTo>
                    <a:pt x="1226642" y="650595"/>
                    <a:pt x="1140800" y="603155"/>
                    <a:pt x="1070769" y="557975"/>
                  </a:cubicBezTo>
                  <a:cubicBezTo>
                    <a:pt x="930712" y="469874"/>
                    <a:pt x="867459" y="388550"/>
                    <a:pt x="887790" y="320779"/>
                  </a:cubicBezTo>
                  <a:cubicBezTo>
                    <a:pt x="923934" y="189757"/>
                    <a:pt x="1278599" y="27108"/>
                    <a:pt x="2751473" y="6777"/>
                  </a:cubicBezTo>
                  <a:lnTo>
                    <a:pt x="2751473" y="0"/>
                  </a:lnTo>
                  <a:cubicBezTo>
                    <a:pt x="2130245" y="9036"/>
                    <a:pt x="1653595" y="42921"/>
                    <a:pt x="1339592" y="103914"/>
                  </a:cubicBezTo>
                  <a:cubicBezTo>
                    <a:pt x="1059474" y="155872"/>
                    <a:pt x="905862" y="230419"/>
                    <a:pt x="881014" y="320779"/>
                  </a:cubicBezTo>
                  <a:cubicBezTo>
                    <a:pt x="860682" y="393068"/>
                    <a:pt x="923934" y="476651"/>
                    <a:pt x="1066253" y="567011"/>
                  </a:cubicBezTo>
                  <a:cubicBezTo>
                    <a:pt x="1136281" y="609932"/>
                    <a:pt x="1222123" y="657372"/>
                    <a:pt x="1326039" y="709329"/>
                  </a:cubicBezTo>
                  <a:cubicBezTo>
                    <a:pt x="1396067" y="743214"/>
                    <a:pt x="1429952" y="786135"/>
                    <a:pt x="1423176" y="835833"/>
                  </a:cubicBezTo>
                  <a:cubicBezTo>
                    <a:pt x="1400586" y="996223"/>
                    <a:pt x="966856" y="1201793"/>
                    <a:pt x="456320" y="1296671"/>
                  </a:cubicBezTo>
                  <a:cubicBezTo>
                    <a:pt x="79065" y="1364441"/>
                    <a:pt x="0" y="1459320"/>
                    <a:pt x="0" y="1527090"/>
                  </a:cubicBezTo>
                  <a:cubicBezTo>
                    <a:pt x="0" y="1633264"/>
                    <a:pt x="192016" y="1728142"/>
                    <a:pt x="379513" y="1762027"/>
                  </a:cubicBezTo>
                  <a:cubicBezTo>
                    <a:pt x="562492" y="1793653"/>
                    <a:pt x="756768" y="1762027"/>
                    <a:pt x="962337" y="1728142"/>
                  </a:cubicBezTo>
                  <a:cubicBezTo>
                    <a:pt x="1073029" y="1710070"/>
                    <a:pt x="1188238" y="1691998"/>
                    <a:pt x="1307965" y="1680703"/>
                  </a:cubicBezTo>
                  <a:cubicBezTo>
                    <a:pt x="1597120" y="1655854"/>
                    <a:pt x="1863682" y="1836574"/>
                    <a:pt x="2143799" y="2028590"/>
                  </a:cubicBezTo>
                  <a:cubicBezTo>
                    <a:pt x="2200274" y="2066993"/>
                    <a:pt x="2259009" y="2107656"/>
                    <a:pt x="2317743" y="2143800"/>
                  </a:cubicBezTo>
                  <a:cubicBezTo>
                    <a:pt x="2448765" y="2225124"/>
                    <a:pt x="2611414" y="2252232"/>
                    <a:pt x="2765026" y="225223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2739218" y="309303"/>
              <a:ext cx="3564798" cy="2275306"/>
            </a:xfrm>
            <a:custGeom>
              <a:avLst/>
              <a:gdLst>
                <a:gd name="connsiteX0" fmla="*/ 2875801 w 3564798"/>
                <a:gd name="connsiteY0" fmla="*/ 2275307 h 2275306"/>
                <a:gd name="connsiteX1" fmla="*/ 3164955 w 3564798"/>
                <a:gd name="connsiteY1" fmla="*/ 2245940 h 2275306"/>
                <a:gd name="connsiteX2" fmla="*/ 3564799 w 3564798"/>
                <a:gd name="connsiteY2" fmla="*/ 2117176 h 2275306"/>
                <a:gd name="connsiteX3" fmla="*/ 3562540 w 3564798"/>
                <a:gd name="connsiteY3" fmla="*/ 2110400 h 2275306"/>
                <a:gd name="connsiteX4" fmla="*/ 3164955 w 3564798"/>
                <a:gd name="connsiteY4" fmla="*/ 2239163 h 2275306"/>
                <a:gd name="connsiteX5" fmla="*/ 2396892 w 3564798"/>
                <a:gd name="connsiteY5" fmla="*/ 2148803 h 2275306"/>
                <a:gd name="connsiteX6" fmla="*/ 2200358 w 3564798"/>
                <a:gd name="connsiteY6" fmla="*/ 2026816 h 2275306"/>
                <a:gd name="connsiteX7" fmla="*/ 1391633 w 3564798"/>
                <a:gd name="connsiteY7" fmla="*/ 1710555 h 2275306"/>
                <a:gd name="connsiteX8" fmla="*/ 1034709 w 3564798"/>
                <a:gd name="connsiteY8" fmla="*/ 1751217 h 2275306"/>
                <a:gd name="connsiteX9" fmla="*/ 481251 w 3564798"/>
                <a:gd name="connsiteY9" fmla="*/ 1785102 h 2275306"/>
                <a:gd name="connsiteX10" fmla="*/ 4601 w 3564798"/>
                <a:gd name="connsiteY10" fmla="*/ 1541129 h 2275306"/>
                <a:gd name="connsiteX11" fmla="*/ 521915 w 3564798"/>
                <a:gd name="connsiteY11" fmla="*/ 1292638 h 2275306"/>
                <a:gd name="connsiteX12" fmla="*/ 1488770 w 3564798"/>
                <a:gd name="connsiteY12" fmla="*/ 822764 h 2275306"/>
                <a:gd name="connsiteX13" fmla="*/ 1389373 w 3564798"/>
                <a:gd name="connsiteY13" fmla="*/ 675929 h 2275306"/>
                <a:gd name="connsiteX14" fmla="*/ 1131847 w 3564798"/>
                <a:gd name="connsiteY14" fmla="*/ 526834 h 2275306"/>
                <a:gd name="connsiteX15" fmla="*/ 973716 w 3564798"/>
                <a:gd name="connsiteY15" fmla="*/ 300933 h 2275306"/>
                <a:gd name="connsiteX16" fmla="*/ 1443590 w 3564798"/>
                <a:gd name="connsiteY16" fmla="*/ 86327 h 2275306"/>
                <a:gd name="connsiteX17" fmla="*/ 2878061 w 3564798"/>
                <a:gd name="connsiteY17" fmla="*/ 7262 h 2275306"/>
                <a:gd name="connsiteX18" fmla="*/ 2878061 w 3564798"/>
                <a:gd name="connsiteY18" fmla="*/ 485 h 2275306"/>
                <a:gd name="connsiteX19" fmla="*/ 1443590 w 3564798"/>
                <a:gd name="connsiteY19" fmla="*/ 79550 h 2275306"/>
                <a:gd name="connsiteX20" fmla="*/ 969198 w 3564798"/>
                <a:gd name="connsiteY20" fmla="*/ 298674 h 2275306"/>
                <a:gd name="connsiteX21" fmla="*/ 1129587 w 3564798"/>
                <a:gd name="connsiteY21" fmla="*/ 533611 h 2275306"/>
                <a:gd name="connsiteX22" fmla="*/ 1387115 w 3564798"/>
                <a:gd name="connsiteY22" fmla="*/ 682706 h 2275306"/>
                <a:gd name="connsiteX23" fmla="*/ 1484252 w 3564798"/>
                <a:gd name="connsiteY23" fmla="*/ 822764 h 2275306"/>
                <a:gd name="connsiteX24" fmla="*/ 1197358 w 3564798"/>
                <a:gd name="connsiteY24" fmla="*/ 1075773 h 2275306"/>
                <a:gd name="connsiteX25" fmla="*/ 521915 w 3564798"/>
                <a:gd name="connsiteY25" fmla="*/ 1285861 h 2275306"/>
                <a:gd name="connsiteX26" fmla="*/ 83 w 3564798"/>
                <a:gd name="connsiteY26" fmla="*/ 1541129 h 2275306"/>
                <a:gd name="connsiteX27" fmla="*/ 483511 w 3564798"/>
                <a:gd name="connsiteY27" fmla="*/ 1789620 h 2275306"/>
                <a:gd name="connsiteX28" fmla="*/ 1039227 w 3564798"/>
                <a:gd name="connsiteY28" fmla="*/ 1755735 h 2275306"/>
                <a:gd name="connsiteX29" fmla="*/ 1396150 w 3564798"/>
                <a:gd name="connsiteY29" fmla="*/ 1715073 h 2275306"/>
                <a:gd name="connsiteX30" fmla="*/ 2200358 w 3564798"/>
                <a:gd name="connsiteY30" fmla="*/ 2029075 h 2275306"/>
                <a:gd name="connsiteX31" fmla="*/ 2396892 w 3564798"/>
                <a:gd name="connsiteY31" fmla="*/ 2151062 h 2275306"/>
                <a:gd name="connsiteX32" fmla="*/ 2875801 w 3564798"/>
                <a:gd name="connsiteY32" fmla="*/ 2275307 h 227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4798" h="2275306">
                  <a:moveTo>
                    <a:pt x="2875801" y="2275307"/>
                  </a:moveTo>
                  <a:cubicBezTo>
                    <a:pt x="2981975" y="2275307"/>
                    <a:pt x="3079112" y="2261753"/>
                    <a:pt x="3164955" y="2245940"/>
                  </a:cubicBezTo>
                  <a:cubicBezTo>
                    <a:pt x="3393115" y="2200760"/>
                    <a:pt x="3562540" y="2117176"/>
                    <a:pt x="3564799" y="2117176"/>
                  </a:cubicBezTo>
                  <a:lnTo>
                    <a:pt x="3562540" y="2110400"/>
                  </a:lnTo>
                  <a:cubicBezTo>
                    <a:pt x="3560282" y="2110400"/>
                    <a:pt x="3390856" y="2193983"/>
                    <a:pt x="3164955" y="2239163"/>
                  </a:cubicBezTo>
                  <a:cubicBezTo>
                    <a:pt x="2954866" y="2282084"/>
                    <a:pt x="2652160" y="2300156"/>
                    <a:pt x="2396892" y="2148803"/>
                  </a:cubicBezTo>
                  <a:cubicBezTo>
                    <a:pt x="2331380" y="2110400"/>
                    <a:pt x="2263610" y="2067478"/>
                    <a:pt x="2200358" y="2026816"/>
                  </a:cubicBezTo>
                  <a:cubicBezTo>
                    <a:pt x="1929277" y="1855131"/>
                    <a:pt x="1671749" y="1692483"/>
                    <a:pt x="1391633" y="1710555"/>
                  </a:cubicBezTo>
                  <a:cubicBezTo>
                    <a:pt x="1269646" y="1717332"/>
                    <a:pt x="1149919" y="1735404"/>
                    <a:pt x="1034709" y="1751217"/>
                  </a:cubicBezTo>
                  <a:cubicBezTo>
                    <a:pt x="840434" y="1778325"/>
                    <a:pt x="657455" y="1805433"/>
                    <a:pt x="481251" y="1785102"/>
                  </a:cubicBezTo>
                  <a:cubicBezTo>
                    <a:pt x="259869" y="1760253"/>
                    <a:pt x="9119" y="1654080"/>
                    <a:pt x="4601" y="1541129"/>
                  </a:cubicBezTo>
                  <a:cubicBezTo>
                    <a:pt x="2343" y="1473359"/>
                    <a:pt x="90443" y="1373962"/>
                    <a:pt x="521915" y="1292638"/>
                  </a:cubicBezTo>
                  <a:cubicBezTo>
                    <a:pt x="1057299" y="1190983"/>
                    <a:pt x="1463920" y="994449"/>
                    <a:pt x="1488770" y="822764"/>
                  </a:cubicBezTo>
                  <a:cubicBezTo>
                    <a:pt x="1497805" y="766289"/>
                    <a:pt x="1463920" y="716591"/>
                    <a:pt x="1389373" y="675929"/>
                  </a:cubicBezTo>
                  <a:cubicBezTo>
                    <a:pt x="1285459" y="619453"/>
                    <a:pt x="1197358" y="569755"/>
                    <a:pt x="1131847" y="526834"/>
                  </a:cubicBezTo>
                  <a:cubicBezTo>
                    <a:pt x="1007602" y="445510"/>
                    <a:pt x="953385" y="366444"/>
                    <a:pt x="973716" y="300933"/>
                  </a:cubicBezTo>
                  <a:cubicBezTo>
                    <a:pt x="1000823" y="208314"/>
                    <a:pt x="1158954" y="138284"/>
                    <a:pt x="1443590" y="86327"/>
                  </a:cubicBezTo>
                  <a:cubicBezTo>
                    <a:pt x="1768887" y="29852"/>
                    <a:pt x="2250057" y="2744"/>
                    <a:pt x="2878061" y="7262"/>
                  </a:cubicBezTo>
                  <a:lnTo>
                    <a:pt x="2878061" y="485"/>
                  </a:lnTo>
                  <a:cubicBezTo>
                    <a:pt x="2252315" y="-4033"/>
                    <a:pt x="1768887" y="23075"/>
                    <a:pt x="1443590" y="79550"/>
                  </a:cubicBezTo>
                  <a:cubicBezTo>
                    <a:pt x="1156696" y="129248"/>
                    <a:pt x="996307" y="203796"/>
                    <a:pt x="969198" y="298674"/>
                  </a:cubicBezTo>
                  <a:cubicBezTo>
                    <a:pt x="948866" y="368703"/>
                    <a:pt x="1003083" y="450028"/>
                    <a:pt x="1129587" y="533611"/>
                  </a:cubicBezTo>
                  <a:cubicBezTo>
                    <a:pt x="1195099" y="576532"/>
                    <a:pt x="1283200" y="626230"/>
                    <a:pt x="1387115" y="682706"/>
                  </a:cubicBezTo>
                  <a:cubicBezTo>
                    <a:pt x="1459403" y="721109"/>
                    <a:pt x="1493289" y="768548"/>
                    <a:pt x="1484252" y="822764"/>
                  </a:cubicBezTo>
                  <a:cubicBezTo>
                    <a:pt x="1472957" y="901830"/>
                    <a:pt x="1371301" y="992190"/>
                    <a:pt x="1197358" y="1075773"/>
                  </a:cubicBezTo>
                  <a:cubicBezTo>
                    <a:pt x="1021155" y="1161616"/>
                    <a:pt x="781701" y="1236163"/>
                    <a:pt x="521915" y="1285861"/>
                  </a:cubicBezTo>
                  <a:cubicBezTo>
                    <a:pt x="176285" y="1351372"/>
                    <a:pt x="-4436" y="1439474"/>
                    <a:pt x="83" y="1541129"/>
                  </a:cubicBezTo>
                  <a:cubicBezTo>
                    <a:pt x="4601" y="1656339"/>
                    <a:pt x="257610" y="1764771"/>
                    <a:pt x="483511" y="1789620"/>
                  </a:cubicBezTo>
                  <a:cubicBezTo>
                    <a:pt x="661972" y="1809951"/>
                    <a:pt x="844953" y="1782843"/>
                    <a:pt x="1039227" y="1755735"/>
                  </a:cubicBezTo>
                  <a:cubicBezTo>
                    <a:pt x="1154437" y="1739922"/>
                    <a:pt x="1274164" y="1721850"/>
                    <a:pt x="1396150" y="1715073"/>
                  </a:cubicBezTo>
                  <a:cubicBezTo>
                    <a:pt x="1674009" y="1697001"/>
                    <a:pt x="1929277" y="1859649"/>
                    <a:pt x="2200358" y="2029075"/>
                  </a:cubicBezTo>
                  <a:cubicBezTo>
                    <a:pt x="2263610" y="2069737"/>
                    <a:pt x="2329122" y="2110400"/>
                    <a:pt x="2396892" y="2151062"/>
                  </a:cubicBezTo>
                  <a:cubicBezTo>
                    <a:pt x="2545986" y="2245940"/>
                    <a:pt x="2717670" y="2275307"/>
                    <a:pt x="2875801" y="2275307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2601216" y="308832"/>
              <a:ext cx="3720873" cy="2296109"/>
            </a:xfrm>
            <a:custGeom>
              <a:avLst/>
              <a:gdLst>
                <a:gd name="connsiteX0" fmla="*/ 3004768 w 3720873"/>
                <a:gd name="connsiteY0" fmla="*/ 2296110 h 2296109"/>
                <a:gd name="connsiteX1" fmla="*/ 3318769 w 3720873"/>
                <a:gd name="connsiteY1" fmla="*/ 2259966 h 2296109"/>
                <a:gd name="connsiteX2" fmla="*/ 3720874 w 3720873"/>
                <a:gd name="connsiteY2" fmla="*/ 2115389 h 2296109"/>
                <a:gd name="connsiteX3" fmla="*/ 3716356 w 3720873"/>
                <a:gd name="connsiteY3" fmla="*/ 2108612 h 2296109"/>
                <a:gd name="connsiteX4" fmla="*/ 3316511 w 3720873"/>
                <a:gd name="connsiteY4" fmla="*/ 2253189 h 2296109"/>
                <a:gd name="connsiteX5" fmla="*/ 2485196 w 3720873"/>
                <a:gd name="connsiteY5" fmla="*/ 2162828 h 2296109"/>
                <a:gd name="connsiteX6" fmla="*/ 2279625 w 3720873"/>
                <a:gd name="connsiteY6" fmla="*/ 2045360 h 2296109"/>
                <a:gd name="connsiteX7" fmla="*/ 1488972 w 3720873"/>
                <a:gd name="connsiteY7" fmla="*/ 1753948 h 2296109"/>
                <a:gd name="connsiteX8" fmla="*/ 1111718 w 3720873"/>
                <a:gd name="connsiteY8" fmla="*/ 1790092 h 2296109"/>
                <a:gd name="connsiteX9" fmla="*/ 594405 w 3720873"/>
                <a:gd name="connsiteY9" fmla="*/ 1823977 h 2296109"/>
                <a:gd name="connsiteX10" fmla="*/ 11581 w 3720873"/>
                <a:gd name="connsiteY10" fmla="*/ 1568709 h 2296109"/>
                <a:gd name="connsiteX11" fmla="*/ 596663 w 3720873"/>
                <a:gd name="connsiteY11" fmla="*/ 1290851 h 2296109"/>
                <a:gd name="connsiteX12" fmla="*/ 1559002 w 3720873"/>
                <a:gd name="connsiteY12" fmla="*/ 820977 h 2296109"/>
                <a:gd name="connsiteX13" fmla="*/ 1457346 w 3720873"/>
                <a:gd name="connsiteY13" fmla="*/ 658328 h 2296109"/>
                <a:gd name="connsiteX14" fmla="*/ 1202079 w 3720873"/>
                <a:gd name="connsiteY14" fmla="*/ 500197 h 2296109"/>
                <a:gd name="connsiteX15" fmla="*/ 1066538 w 3720873"/>
                <a:gd name="connsiteY15" fmla="*/ 285592 h 2296109"/>
                <a:gd name="connsiteX16" fmla="*/ 1552225 w 3720873"/>
                <a:gd name="connsiteY16" fmla="*/ 68727 h 2296109"/>
                <a:gd name="connsiteX17" fmla="*/ 3009286 w 3720873"/>
                <a:gd name="connsiteY17" fmla="*/ 14511 h 2296109"/>
                <a:gd name="connsiteX18" fmla="*/ 3009286 w 3720873"/>
                <a:gd name="connsiteY18" fmla="*/ 7734 h 2296109"/>
                <a:gd name="connsiteX19" fmla="*/ 1549965 w 3720873"/>
                <a:gd name="connsiteY19" fmla="*/ 61950 h 2296109"/>
                <a:gd name="connsiteX20" fmla="*/ 1057502 w 3720873"/>
                <a:gd name="connsiteY20" fmla="*/ 283333 h 2296109"/>
                <a:gd name="connsiteX21" fmla="*/ 1195301 w 3720873"/>
                <a:gd name="connsiteY21" fmla="*/ 506974 h 2296109"/>
                <a:gd name="connsiteX22" fmla="*/ 1450570 w 3720873"/>
                <a:gd name="connsiteY22" fmla="*/ 665105 h 2296109"/>
                <a:gd name="connsiteX23" fmla="*/ 1547707 w 3720873"/>
                <a:gd name="connsiteY23" fmla="*/ 820977 h 2296109"/>
                <a:gd name="connsiteX24" fmla="*/ 589886 w 3720873"/>
                <a:gd name="connsiteY24" fmla="*/ 1286333 h 2296109"/>
                <a:gd name="connsiteX25" fmla="*/ 286 w 3720873"/>
                <a:gd name="connsiteY25" fmla="*/ 1573227 h 2296109"/>
                <a:gd name="connsiteX26" fmla="*/ 589886 w 3720873"/>
                <a:gd name="connsiteY26" fmla="*/ 1835272 h 2296109"/>
                <a:gd name="connsiteX27" fmla="*/ 1109459 w 3720873"/>
                <a:gd name="connsiteY27" fmla="*/ 1801387 h 2296109"/>
                <a:gd name="connsiteX28" fmla="*/ 1486713 w 3720873"/>
                <a:gd name="connsiteY28" fmla="*/ 1765243 h 2296109"/>
                <a:gd name="connsiteX29" fmla="*/ 2272848 w 3720873"/>
                <a:gd name="connsiteY29" fmla="*/ 2054396 h 2296109"/>
                <a:gd name="connsiteX30" fmla="*/ 2478419 w 3720873"/>
                <a:gd name="connsiteY30" fmla="*/ 2171864 h 2296109"/>
                <a:gd name="connsiteX31" fmla="*/ 3004768 w 3720873"/>
                <a:gd name="connsiteY31" fmla="*/ 2296110 h 229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20873" h="2296109">
                  <a:moveTo>
                    <a:pt x="3004768" y="2296110"/>
                  </a:moveTo>
                  <a:cubicBezTo>
                    <a:pt x="3122236" y="2296110"/>
                    <a:pt x="3228409" y="2280297"/>
                    <a:pt x="3318769" y="2259966"/>
                  </a:cubicBezTo>
                  <a:cubicBezTo>
                    <a:pt x="3553707" y="2208008"/>
                    <a:pt x="3718614" y="2115389"/>
                    <a:pt x="3720874" y="2115389"/>
                  </a:cubicBezTo>
                  <a:lnTo>
                    <a:pt x="3716356" y="2108612"/>
                  </a:lnTo>
                  <a:cubicBezTo>
                    <a:pt x="3714096" y="2108612"/>
                    <a:pt x="3549188" y="2201231"/>
                    <a:pt x="3316511" y="2253189"/>
                  </a:cubicBezTo>
                  <a:cubicBezTo>
                    <a:pt x="3101905" y="2300628"/>
                    <a:pt x="2783385" y="2325477"/>
                    <a:pt x="2485196" y="2162828"/>
                  </a:cubicBezTo>
                  <a:cubicBezTo>
                    <a:pt x="2415166" y="2124425"/>
                    <a:pt x="2345137" y="2083763"/>
                    <a:pt x="2279625" y="2045360"/>
                  </a:cubicBezTo>
                  <a:cubicBezTo>
                    <a:pt x="2013062" y="1889488"/>
                    <a:pt x="1762313" y="1742652"/>
                    <a:pt x="1488972" y="1753948"/>
                  </a:cubicBezTo>
                  <a:cubicBezTo>
                    <a:pt x="1360209" y="1760725"/>
                    <a:pt x="1233704" y="1774279"/>
                    <a:pt x="1111718" y="1790092"/>
                  </a:cubicBezTo>
                  <a:cubicBezTo>
                    <a:pt x="933256" y="1812682"/>
                    <a:pt x="763830" y="1833013"/>
                    <a:pt x="594405" y="1823977"/>
                  </a:cubicBezTo>
                  <a:cubicBezTo>
                    <a:pt x="332360" y="1808164"/>
                    <a:pt x="20616" y="1692954"/>
                    <a:pt x="11581" y="1568709"/>
                  </a:cubicBezTo>
                  <a:cubicBezTo>
                    <a:pt x="7062" y="1494161"/>
                    <a:pt x="104200" y="1385729"/>
                    <a:pt x="596663" y="1290851"/>
                  </a:cubicBezTo>
                  <a:cubicBezTo>
                    <a:pt x="1143344" y="1184677"/>
                    <a:pt x="1529635" y="994920"/>
                    <a:pt x="1559002" y="820977"/>
                  </a:cubicBezTo>
                  <a:cubicBezTo>
                    <a:pt x="1570297" y="759984"/>
                    <a:pt x="1534152" y="703508"/>
                    <a:pt x="1457346" y="658328"/>
                  </a:cubicBezTo>
                  <a:cubicBezTo>
                    <a:pt x="1378281" y="613148"/>
                    <a:pt x="1278884" y="552155"/>
                    <a:pt x="1202079" y="500197"/>
                  </a:cubicBezTo>
                  <a:cubicBezTo>
                    <a:pt x="1091387" y="425650"/>
                    <a:pt x="1046207" y="351103"/>
                    <a:pt x="1066538" y="285592"/>
                  </a:cubicBezTo>
                  <a:cubicBezTo>
                    <a:pt x="1098164" y="190713"/>
                    <a:pt x="1265331" y="116166"/>
                    <a:pt x="1552225" y="68727"/>
                  </a:cubicBezTo>
                  <a:cubicBezTo>
                    <a:pt x="1888817" y="12251"/>
                    <a:pt x="2379022" y="-5821"/>
                    <a:pt x="3009286" y="14511"/>
                  </a:cubicBezTo>
                  <a:lnTo>
                    <a:pt x="3009286" y="7734"/>
                  </a:lnTo>
                  <a:cubicBezTo>
                    <a:pt x="2379022" y="-12598"/>
                    <a:pt x="1888817" y="7734"/>
                    <a:pt x="1549965" y="61950"/>
                  </a:cubicBezTo>
                  <a:cubicBezTo>
                    <a:pt x="1258554" y="109389"/>
                    <a:pt x="1089128" y="186195"/>
                    <a:pt x="1057502" y="283333"/>
                  </a:cubicBezTo>
                  <a:cubicBezTo>
                    <a:pt x="1034912" y="351103"/>
                    <a:pt x="1082350" y="430168"/>
                    <a:pt x="1195301" y="506974"/>
                  </a:cubicBezTo>
                  <a:cubicBezTo>
                    <a:pt x="1272107" y="558932"/>
                    <a:pt x="1371504" y="619925"/>
                    <a:pt x="1450570" y="665105"/>
                  </a:cubicBezTo>
                  <a:cubicBezTo>
                    <a:pt x="1525117" y="710285"/>
                    <a:pt x="1559002" y="762242"/>
                    <a:pt x="1547707" y="820977"/>
                  </a:cubicBezTo>
                  <a:cubicBezTo>
                    <a:pt x="1518340" y="992661"/>
                    <a:pt x="1134308" y="1180159"/>
                    <a:pt x="589886" y="1286333"/>
                  </a:cubicBezTo>
                  <a:cubicBezTo>
                    <a:pt x="196820" y="1363139"/>
                    <a:pt x="-8751" y="1462535"/>
                    <a:pt x="286" y="1573227"/>
                  </a:cubicBezTo>
                  <a:cubicBezTo>
                    <a:pt x="9321" y="1713285"/>
                    <a:pt x="354950" y="1821718"/>
                    <a:pt x="589886" y="1835272"/>
                  </a:cubicBezTo>
                  <a:cubicBezTo>
                    <a:pt x="759312" y="1844308"/>
                    <a:pt x="928738" y="1823977"/>
                    <a:pt x="1109459" y="1801387"/>
                  </a:cubicBezTo>
                  <a:cubicBezTo>
                    <a:pt x="1231446" y="1785574"/>
                    <a:pt x="1357950" y="1769761"/>
                    <a:pt x="1486713" y="1765243"/>
                  </a:cubicBezTo>
                  <a:cubicBezTo>
                    <a:pt x="1757794" y="1753948"/>
                    <a:pt x="2008544" y="1900783"/>
                    <a:pt x="2272848" y="2054396"/>
                  </a:cubicBezTo>
                  <a:cubicBezTo>
                    <a:pt x="2340619" y="2092799"/>
                    <a:pt x="2408389" y="2133461"/>
                    <a:pt x="2478419" y="2171864"/>
                  </a:cubicBezTo>
                  <a:cubicBezTo>
                    <a:pt x="2656880" y="2264484"/>
                    <a:pt x="2839860" y="2296110"/>
                    <a:pt x="3004768" y="229611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2472338" y="292253"/>
              <a:ext cx="3865563" cy="2328501"/>
            </a:xfrm>
            <a:custGeom>
              <a:avLst/>
              <a:gdLst>
                <a:gd name="connsiteX0" fmla="*/ 3124609 w 3865563"/>
                <a:gd name="connsiteY0" fmla="*/ 2328501 h 2328501"/>
                <a:gd name="connsiteX1" fmla="*/ 3463461 w 3865563"/>
                <a:gd name="connsiteY1" fmla="*/ 2287839 h 2328501"/>
                <a:gd name="connsiteX2" fmla="*/ 3865564 w 3865563"/>
                <a:gd name="connsiteY2" fmla="*/ 2127450 h 2328501"/>
                <a:gd name="connsiteX3" fmla="*/ 3861047 w 3865563"/>
                <a:gd name="connsiteY3" fmla="*/ 2120673 h 2328501"/>
                <a:gd name="connsiteX4" fmla="*/ 3458942 w 3865563"/>
                <a:gd name="connsiteY4" fmla="*/ 2281062 h 2328501"/>
                <a:gd name="connsiteX5" fmla="*/ 2564375 w 3865563"/>
                <a:gd name="connsiteY5" fmla="*/ 2190702 h 2328501"/>
                <a:gd name="connsiteX6" fmla="*/ 2358806 w 3865563"/>
                <a:gd name="connsiteY6" fmla="*/ 2082269 h 2328501"/>
                <a:gd name="connsiteX7" fmla="*/ 1577188 w 3865563"/>
                <a:gd name="connsiteY7" fmla="*/ 1811188 h 2328501"/>
                <a:gd name="connsiteX8" fmla="*/ 1163790 w 3865563"/>
                <a:gd name="connsiteY8" fmla="*/ 1842814 h 2328501"/>
                <a:gd name="connsiteX9" fmla="*/ 696174 w 3865563"/>
                <a:gd name="connsiteY9" fmla="*/ 1874440 h 2328501"/>
                <a:gd name="connsiteX10" fmla="*/ 251149 w 3865563"/>
                <a:gd name="connsiteY10" fmla="*/ 1793116 h 2328501"/>
                <a:gd name="connsiteX11" fmla="*/ 7177 w 3865563"/>
                <a:gd name="connsiteY11" fmla="*/ 1605618 h 2328501"/>
                <a:gd name="connsiteX12" fmla="*/ 660031 w 3865563"/>
                <a:gd name="connsiteY12" fmla="*/ 1296134 h 2328501"/>
                <a:gd name="connsiteX13" fmla="*/ 1617850 w 3865563"/>
                <a:gd name="connsiteY13" fmla="*/ 826260 h 2328501"/>
                <a:gd name="connsiteX14" fmla="*/ 1513936 w 3865563"/>
                <a:gd name="connsiteY14" fmla="*/ 647799 h 2328501"/>
                <a:gd name="connsiteX15" fmla="*/ 1480051 w 3865563"/>
                <a:gd name="connsiteY15" fmla="*/ 625208 h 2328501"/>
                <a:gd name="connsiteX16" fmla="*/ 1263187 w 3865563"/>
                <a:gd name="connsiteY16" fmla="*/ 480632 h 2328501"/>
                <a:gd name="connsiteX17" fmla="*/ 1147976 w 3865563"/>
                <a:gd name="connsiteY17" fmla="*/ 277321 h 2328501"/>
                <a:gd name="connsiteX18" fmla="*/ 1653995 w 3865563"/>
                <a:gd name="connsiteY18" fmla="*/ 58197 h 2328501"/>
                <a:gd name="connsiteX19" fmla="*/ 3135904 w 3865563"/>
                <a:gd name="connsiteY19" fmla="*/ 26571 h 2328501"/>
                <a:gd name="connsiteX20" fmla="*/ 3135904 w 3865563"/>
                <a:gd name="connsiteY20" fmla="*/ 19794 h 2328501"/>
                <a:gd name="connsiteX21" fmla="*/ 1653995 w 3865563"/>
                <a:gd name="connsiteY21" fmla="*/ 51420 h 2328501"/>
                <a:gd name="connsiteX22" fmla="*/ 1143458 w 3865563"/>
                <a:gd name="connsiteY22" fmla="*/ 277321 h 2328501"/>
                <a:gd name="connsiteX23" fmla="*/ 1260927 w 3865563"/>
                <a:gd name="connsiteY23" fmla="*/ 489668 h 2328501"/>
                <a:gd name="connsiteX24" fmla="*/ 1480051 w 3865563"/>
                <a:gd name="connsiteY24" fmla="*/ 634244 h 2328501"/>
                <a:gd name="connsiteX25" fmla="*/ 1513936 w 3865563"/>
                <a:gd name="connsiteY25" fmla="*/ 656835 h 2328501"/>
                <a:gd name="connsiteX26" fmla="*/ 1613333 w 3865563"/>
                <a:gd name="connsiteY26" fmla="*/ 828519 h 2328501"/>
                <a:gd name="connsiteX27" fmla="*/ 660031 w 3865563"/>
                <a:gd name="connsiteY27" fmla="*/ 1291616 h 2328501"/>
                <a:gd name="connsiteX28" fmla="*/ 400 w 3865563"/>
                <a:gd name="connsiteY28" fmla="*/ 1610136 h 2328501"/>
                <a:gd name="connsiteX29" fmla="*/ 696174 w 3865563"/>
                <a:gd name="connsiteY29" fmla="*/ 1883476 h 2328501"/>
                <a:gd name="connsiteX30" fmla="*/ 1163790 w 3865563"/>
                <a:gd name="connsiteY30" fmla="*/ 1851850 h 2328501"/>
                <a:gd name="connsiteX31" fmla="*/ 1574930 w 3865563"/>
                <a:gd name="connsiteY31" fmla="*/ 1820224 h 2328501"/>
                <a:gd name="connsiteX32" fmla="*/ 2354288 w 3865563"/>
                <a:gd name="connsiteY32" fmla="*/ 2091305 h 2328501"/>
                <a:gd name="connsiteX33" fmla="*/ 2559857 w 3865563"/>
                <a:gd name="connsiteY33" fmla="*/ 2199738 h 2328501"/>
                <a:gd name="connsiteX34" fmla="*/ 3124609 w 3865563"/>
                <a:gd name="connsiteY34" fmla="*/ 2328501 h 232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65563" h="2328501">
                  <a:moveTo>
                    <a:pt x="3124609" y="2328501"/>
                  </a:moveTo>
                  <a:cubicBezTo>
                    <a:pt x="3253373" y="2328501"/>
                    <a:pt x="3368582" y="2310429"/>
                    <a:pt x="3463461" y="2287839"/>
                  </a:cubicBezTo>
                  <a:cubicBezTo>
                    <a:pt x="3702916" y="2229105"/>
                    <a:pt x="3865564" y="2127450"/>
                    <a:pt x="3865564" y="2127450"/>
                  </a:cubicBezTo>
                  <a:lnTo>
                    <a:pt x="3861047" y="2120673"/>
                  </a:lnTo>
                  <a:cubicBezTo>
                    <a:pt x="3858787" y="2120673"/>
                    <a:pt x="3698398" y="2222328"/>
                    <a:pt x="3458942" y="2281062"/>
                  </a:cubicBezTo>
                  <a:cubicBezTo>
                    <a:pt x="3237560" y="2335278"/>
                    <a:pt x="2905485" y="2362386"/>
                    <a:pt x="2564375" y="2190702"/>
                  </a:cubicBezTo>
                  <a:cubicBezTo>
                    <a:pt x="2494347" y="2154558"/>
                    <a:pt x="2426576" y="2118414"/>
                    <a:pt x="2358806" y="2082269"/>
                  </a:cubicBezTo>
                  <a:cubicBezTo>
                    <a:pt x="2094502" y="1939952"/>
                    <a:pt x="1846011" y="1804411"/>
                    <a:pt x="1577188" y="1811188"/>
                  </a:cubicBezTo>
                  <a:cubicBezTo>
                    <a:pt x="1437129" y="1813447"/>
                    <a:pt x="1299330" y="1829260"/>
                    <a:pt x="1163790" y="1842814"/>
                  </a:cubicBezTo>
                  <a:cubicBezTo>
                    <a:pt x="1003400" y="1860886"/>
                    <a:pt x="852047" y="1876699"/>
                    <a:pt x="696174" y="1874440"/>
                  </a:cubicBezTo>
                  <a:cubicBezTo>
                    <a:pt x="556116" y="1872181"/>
                    <a:pt x="386690" y="1842814"/>
                    <a:pt x="251149" y="1793116"/>
                  </a:cubicBezTo>
                  <a:cubicBezTo>
                    <a:pt x="99797" y="1738900"/>
                    <a:pt x="13953" y="1673389"/>
                    <a:pt x="7177" y="1605618"/>
                  </a:cubicBezTo>
                  <a:cubicBezTo>
                    <a:pt x="400" y="1526553"/>
                    <a:pt x="106574" y="1406826"/>
                    <a:pt x="660031" y="1296134"/>
                  </a:cubicBezTo>
                  <a:cubicBezTo>
                    <a:pt x="1218006" y="1185443"/>
                    <a:pt x="1583965" y="1004722"/>
                    <a:pt x="1617850" y="826260"/>
                  </a:cubicBezTo>
                  <a:cubicBezTo>
                    <a:pt x="1631405" y="760749"/>
                    <a:pt x="1595260" y="697497"/>
                    <a:pt x="1513936" y="647799"/>
                  </a:cubicBezTo>
                  <a:lnTo>
                    <a:pt x="1480051" y="625208"/>
                  </a:lnTo>
                  <a:cubicBezTo>
                    <a:pt x="1398727" y="573251"/>
                    <a:pt x="1324179" y="523553"/>
                    <a:pt x="1263187" y="480632"/>
                  </a:cubicBezTo>
                  <a:cubicBezTo>
                    <a:pt x="1166048" y="410603"/>
                    <a:pt x="1125386" y="340573"/>
                    <a:pt x="1147976" y="277321"/>
                  </a:cubicBezTo>
                  <a:cubicBezTo>
                    <a:pt x="1172826" y="209551"/>
                    <a:pt x="1278999" y="114672"/>
                    <a:pt x="1653995" y="58197"/>
                  </a:cubicBezTo>
                  <a:cubicBezTo>
                    <a:pt x="2004141" y="3981"/>
                    <a:pt x="2501123" y="-7314"/>
                    <a:pt x="3135904" y="26571"/>
                  </a:cubicBezTo>
                  <a:lnTo>
                    <a:pt x="3135904" y="19794"/>
                  </a:lnTo>
                  <a:cubicBezTo>
                    <a:pt x="2501123" y="-14091"/>
                    <a:pt x="2004141" y="-5055"/>
                    <a:pt x="1653995" y="51420"/>
                  </a:cubicBezTo>
                  <a:cubicBezTo>
                    <a:pt x="1355805" y="98859"/>
                    <a:pt x="1179603" y="175666"/>
                    <a:pt x="1143458" y="277321"/>
                  </a:cubicBezTo>
                  <a:cubicBezTo>
                    <a:pt x="1120868" y="345091"/>
                    <a:pt x="1161531" y="417380"/>
                    <a:pt x="1260927" y="489668"/>
                  </a:cubicBezTo>
                  <a:cubicBezTo>
                    <a:pt x="1321920" y="534848"/>
                    <a:pt x="1398727" y="582287"/>
                    <a:pt x="1480051" y="634244"/>
                  </a:cubicBezTo>
                  <a:lnTo>
                    <a:pt x="1513936" y="656835"/>
                  </a:lnTo>
                  <a:cubicBezTo>
                    <a:pt x="1590743" y="706533"/>
                    <a:pt x="1624628" y="765267"/>
                    <a:pt x="1613333" y="828519"/>
                  </a:cubicBezTo>
                  <a:cubicBezTo>
                    <a:pt x="1579448" y="1004722"/>
                    <a:pt x="1215747" y="1180925"/>
                    <a:pt x="660031" y="1291616"/>
                  </a:cubicBezTo>
                  <a:cubicBezTo>
                    <a:pt x="217264" y="1379717"/>
                    <a:pt x="-10895" y="1490409"/>
                    <a:pt x="400" y="1610136"/>
                  </a:cubicBezTo>
                  <a:cubicBezTo>
                    <a:pt x="13953" y="1763749"/>
                    <a:pt x="425093" y="1881218"/>
                    <a:pt x="696174" y="1883476"/>
                  </a:cubicBezTo>
                  <a:cubicBezTo>
                    <a:pt x="852047" y="1885735"/>
                    <a:pt x="1003400" y="1869922"/>
                    <a:pt x="1163790" y="1851850"/>
                  </a:cubicBezTo>
                  <a:cubicBezTo>
                    <a:pt x="1297072" y="1838296"/>
                    <a:pt x="1434871" y="1822483"/>
                    <a:pt x="1574930" y="1820224"/>
                  </a:cubicBezTo>
                  <a:cubicBezTo>
                    <a:pt x="1843751" y="1813447"/>
                    <a:pt x="2089983" y="1948988"/>
                    <a:pt x="2354288" y="2091305"/>
                  </a:cubicBezTo>
                  <a:cubicBezTo>
                    <a:pt x="2422058" y="2127450"/>
                    <a:pt x="2489828" y="2165853"/>
                    <a:pt x="2559857" y="2199738"/>
                  </a:cubicBezTo>
                  <a:cubicBezTo>
                    <a:pt x="2760909" y="2296875"/>
                    <a:pt x="2952925" y="2328501"/>
                    <a:pt x="3124609" y="232850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2347788" y="274352"/>
              <a:ext cx="4010445" cy="2364474"/>
            </a:xfrm>
            <a:custGeom>
              <a:avLst/>
              <a:gdLst>
                <a:gd name="connsiteX0" fmla="*/ 3242382 w 4010445"/>
                <a:gd name="connsiteY0" fmla="*/ 2364475 h 2364474"/>
                <a:gd name="connsiteX1" fmla="*/ 3606082 w 4010445"/>
                <a:gd name="connsiteY1" fmla="*/ 2317036 h 2364474"/>
                <a:gd name="connsiteX2" fmla="*/ 4010445 w 4010445"/>
                <a:gd name="connsiteY2" fmla="*/ 2143092 h 2364474"/>
                <a:gd name="connsiteX3" fmla="*/ 4005927 w 4010445"/>
                <a:gd name="connsiteY3" fmla="*/ 2136315 h 2364474"/>
                <a:gd name="connsiteX4" fmla="*/ 3603824 w 4010445"/>
                <a:gd name="connsiteY4" fmla="*/ 2310259 h 2364474"/>
                <a:gd name="connsiteX5" fmla="*/ 2646003 w 4010445"/>
                <a:gd name="connsiteY5" fmla="*/ 2222157 h 2364474"/>
                <a:gd name="connsiteX6" fmla="*/ 2449471 w 4010445"/>
                <a:gd name="connsiteY6" fmla="*/ 2127279 h 2364474"/>
                <a:gd name="connsiteX7" fmla="*/ 1667853 w 4010445"/>
                <a:gd name="connsiteY7" fmla="*/ 1872011 h 2364474"/>
                <a:gd name="connsiteX8" fmla="*/ 1667853 w 4010445"/>
                <a:gd name="connsiteY8" fmla="*/ 1872011 h 2364474"/>
                <a:gd name="connsiteX9" fmla="*/ 1195721 w 4010445"/>
                <a:gd name="connsiteY9" fmla="*/ 1901378 h 2364474"/>
                <a:gd name="connsiteX10" fmla="*/ 804911 w 4010445"/>
                <a:gd name="connsiteY10" fmla="*/ 1930745 h 2364474"/>
                <a:gd name="connsiteX11" fmla="*/ 296634 w 4010445"/>
                <a:gd name="connsiteY11" fmla="*/ 1856198 h 2364474"/>
                <a:gd name="connsiteX12" fmla="*/ 9741 w 4010445"/>
                <a:gd name="connsiteY12" fmla="*/ 1652887 h 2364474"/>
                <a:gd name="connsiteX13" fmla="*/ 732624 w 4010445"/>
                <a:gd name="connsiteY13" fmla="*/ 1309518 h 2364474"/>
                <a:gd name="connsiteX14" fmla="*/ 1683666 w 4010445"/>
                <a:gd name="connsiteY14" fmla="*/ 839644 h 2364474"/>
                <a:gd name="connsiteX15" fmla="*/ 1579752 w 4010445"/>
                <a:gd name="connsiteY15" fmla="*/ 640851 h 2364474"/>
                <a:gd name="connsiteX16" fmla="*/ 1482614 w 4010445"/>
                <a:gd name="connsiteY16" fmla="*/ 573081 h 2364474"/>
                <a:gd name="connsiteX17" fmla="*/ 1329001 w 4010445"/>
                <a:gd name="connsiteY17" fmla="*/ 464648 h 2364474"/>
                <a:gd name="connsiteX18" fmla="*/ 1234123 w 4010445"/>
                <a:gd name="connsiteY18" fmla="*/ 272632 h 2364474"/>
                <a:gd name="connsiteX19" fmla="*/ 3264972 w 4010445"/>
                <a:gd name="connsiteY19" fmla="*/ 42213 h 2364474"/>
                <a:gd name="connsiteX20" fmla="*/ 3264972 w 4010445"/>
                <a:gd name="connsiteY20" fmla="*/ 35436 h 2364474"/>
                <a:gd name="connsiteX21" fmla="*/ 1227346 w 4010445"/>
                <a:gd name="connsiteY21" fmla="*/ 270373 h 2364474"/>
                <a:gd name="connsiteX22" fmla="*/ 1324483 w 4010445"/>
                <a:gd name="connsiteY22" fmla="*/ 469166 h 2364474"/>
                <a:gd name="connsiteX23" fmla="*/ 1478097 w 4010445"/>
                <a:gd name="connsiteY23" fmla="*/ 577599 h 2364474"/>
                <a:gd name="connsiteX24" fmla="*/ 1575234 w 4010445"/>
                <a:gd name="connsiteY24" fmla="*/ 645369 h 2364474"/>
                <a:gd name="connsiteX25" fmla="*/ 1676889 w 4010445"/>
                <a:gd name="connsiteY25" fmla="*/ 837385 h 2364474"/>
                <a:gd name="connsiteX26" fmla="*/ 728105 w 4010445"/>
                <a:gd name="connsiteY26" fmla="*/ 1298223 h 2364474"/>
                <a:gd name="connsiteX27" fmla="*/ 704 w 4010445"/>
                <a:gd name="connsiteY27" fmla="*/ 1648369 h 2364474"/>
                <a:gd name="connsiteX28" fmla="*/ 802652 w 4010445"/>
                <a:gd name="connsiteY28" fmla="*/ 1933004 h 2364474"/>
                <a:gd name="connsiteX29" fmla="*/ 1193461 w 4010445"/>
                <a:gd name="connsiteY29" fmla="*/ 1903637 h 2364474"/>
                <a:gd name="connsiteX30" fmla="*/ 1665594 w 4010445"/>
                <a:gd name="connsiteY30" fmla="*/ 1874270 h 2364474"/>
                <a:gd name="connsiteX31" fmla="*/ 1665594 w 4010445"/>
                <a:gd name="connsiteY31" fmla="*/ 1874270 h 2364474"/>
                <a:gd name="connsiteX32" fmla="*/ 2444952 w 4010445"/>
                <a:gd name="connsiteY32" fmla="*/ 2129538 h 2364474"/>
                <a:gd name="connsiteX33" fmla="*/ 2641486 w 4010445"/>
                <a:gd name="connsiteY33" fmla="*/ 2226675 h 2364474"/>
                <a:gd name="connsiteX34" fmla="*/ 3242382 w 4010445"/>
                <a:gd name="connsiteY34" fmla="*/ 2364475 h 236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10445" h="2364474">
                  <a:moveTo>
                    <a:pt x="3242382" y="2364475"/>
                  </a:moveTo>
                  <a:cubicBezTo>
                    <a:pt x="3382441" y="2364475"/>
                    <a:pt x="3506687" y="2344144"/>
                    <a:pt x="3606082" y="2317036"/>
                  </a:cubicBezTo>
                  <a:cubicBezTo>
                    <a:pt x="3852315" y="2251524"/>
                    <a:pt x="4008187" y="2143092"/>
                    <a:pt x="4010445" y="2143092"/>
                  </a:cubicBezTo>
                  <a:lnTo>
                    <a:pt x="4005927" y="2136315"/>
                  </a:lnTo>
                  <a:cubicBezTo>
                    <a:pt x="4003669" y="2136315"/>
                    <a:pt x="3847796" y="2244747"/>
                    <a:pt x="3603824" y="2310259"/>
                  </a:cubicBezTo>
                  <a:cubicBezTo>
                    <a:pt x="3377923" y="2368993"/>
                    <a:pt x="3030035" y="2402878"/>
                    <a:pt x="2646003" y="2222157"/>
                  </a:cubicBezTo>
                  <a:cubicBezTo>
                    <a:pt x="2580493" y="2190531"/>
                    <a:pt x="2512723" y="2158905"/>
                    <a:pt x="2449471" y="2127279"/>
                  </a:cubicBezTo>
                  <a:cubicBezTo>
                    <a:pt x="2185166" y="1996256"/>
                    <a:pt x="1936675" y="1872011"/>
                    <a:pt x="1667853" y="1872011"/>
                  </a:cubicBezTo>
                  <a:cubicBezTo>
                    <a:pt x="1667853" y="1872011"/>
                    <a:pt x="1667853" y="1872011"/>
                    <a:pt x="1667853" y="1872011"/>
                  </a:cubicBezTo>
                  <a:cubicBezTo>
                    <a:pt x="1509722" y="1872011"/>
                    <a:pt x="1349333" y="1887824"/>
                    <a:pt x="1195721" y="1901378"/>
                  </a:cubicBezTo>
                  <a:cubicBezTo>
                    <a:pt x="1069215" y="1912673"/>
                    <a:pt x="935935" y="1926227"/>
                    <a:pt x="804911" y="1930745"/>
                  </a:cubicBezTo>
                  <a:cubicBezTo>
                    <a:pt x="651299" y="1935263"/>
                    <a:pt x="457024" y="1905896"/>
                    <a:pt x="296634" y="1856198"/>
                  </a:cubicBezTo>
                  <a:cubicBezTo>
                    <a:pt x="122691" y="1799723"/>
                    <a:pt x="16518" y="1727434"/>
                    <a:pt x="9741" y="1652887"/>
                  </a:cubicBezTo>
                  <a:cubicBezTo>
                    <a:pt x="704" y="1567045"/>
                    <a:pt x="115913" y="1436022"/>
                    <a:pt x="732624" y="1309518"/>
                  </a:cubicBezTo>
                  <a:cubicBezTo>
                    <a:pt x="1299634" y="1189790"/>
                    <a:pt x="1645263" y="1020364"/>
                    <a:pt x="1683666" y="839644"/>
                  </a:cubicBezTo>
                  <a:cubicBezTo>
                    <a:pt x="1699479" y="769614"/>
                    <a:pt x="1663334" y="699585"/>
                    <a:pt x="1579752" y="640851"/>
                  </a:cubicBezTo>
                  <a:cubicBezTo>
                    <a:pt x="1548125" y="618261"/>
                    <a:pt x="1514240" y="595671"/>
                    <a:pt x="1482614" y="573081"/>
                  </a:cubicBezTo>
                  <a:cubicBezTo>
                    <a:pt x="1426138" y="534677"/>
                    <a:pt x="1374181" y="498533"/>
                    <a:pt x="1329001" y="464648"/>
                  </a:cubicBezTo>
                  <a:cubicBezTo>
                    <a:pt x="1243159" y="401396"/>
                    <a:pt x="1211533" y="333626"/>
                    <a:pt x="1234123" y="272632"/>
                  </a:cubicBezTo>
                  <a:cubicBezTo>
                    <a:pt x="1301893" y="89653"/>
                    <a:pt x="1871163" y="-66219"/>
                    <a:pt x="3264972" y="42213"/>
                  </a:cubicBezTo>
                  <a:lnTo>
                    <a:pt x="3264972" y="35436"/>
                  </a:lnTo>
                  <a:cubicBezTo>
                    <a:pt x="1868905" y="-72996"/>
                    <a:pt x="1297376" y="85135"/>
                    <a:pt x="1227346" y="270373"/>
                  </a:cubicBezTo>
                  <a:cubicBezTo>
                    <a:pt x="1202497" y="333626"/>
                    <a:pt x="1236382" y="403655"/>
                    <a:pt x="1324483" y="469166"/>
                  </a:cubicBezTo>
                  <a:cubicBezTo>
                    <a:pt x="1369663" y="503051"/>
                    <a:pt x="1421621" y="539196"/>
                    <a:pt x="1478097" y="577599"/>
                  </a:cubicBezTo>
                  <a:cubicBezTo>
                    <a:pt x="1509722" y="600189"/>
                    <a:pt x="1543607" y="622779"/>
                    <a:pt x="1575234" y="645369"/>
                  </a:cubicBezTo>
                  <a:cubicBezTo>
                    <a:pt x="1656558" y="701844"/>
                    <a:pt x="1690443" y="769614"/>
                    <a:pt x="1676889" y="837385"/>
                  </a:cubicBezTo>
                  <a:cubicBezTo>
                    <a:pt x="1640744" y="1015846"/>
                    <a:pt x="1292858" y="1183013"/>
                    <a:pt x="728105" y="1298223"/>
                  </a:cubicBezTo>
                  <a:cubicBezTo>
                    <a:pt x="235642" y="1397619"/>
                    <a:pt x="-15109" y="1519605"/>
                    <a:pt x="704" y="1648369"/>
                  </a:cubicBezTo>
                  <a:cubicBezTo>
                    <a:pt x="21036" y="1817795"/>
                    <a:pt x="499945" y="1942040"/>
                    <a:pt x="802652" y="1933004"/>
                  </a:cubicBezTo>
                  <a:cubicBezTo>
                    <a:pt x="933675" y="1928486"/>
                    <a:pt x="1066957" y="1917191"/>
                    <a:pt x="1193461" y="1903637"/>
                  </a:cubicBezTo>
                  <a:cubicBezTo>
                    <a:pt x="1347073" y="1890083"/>
                    <a:pt x="1507464" y="1874270"/>
                    <a:pt x="1665594" y="1874270"/>
                  </a:cubicBezTo>
                  <a:cubicBezTo>
                    <a:pt x="1665594" y="1874270"/>
                    <a:pt x="1665594" y="1874270"/>
                    <a:pt x="1665594" y="1874270"/>
                  </a:cubicBezTo>
                  <a:cubicBezTo>
                    <a:pt x="1932157" y="1874270"/>
                    <a:pt x="2180648" y="1998515"/>
                    <a:pt x="2444952" y="2129538"/>
                  </a:cubicBezTo>
                  <a:cubicBezTo>
                    <a:pt x="2508204" y="2161164"/>
                    <a:pt x="2573716" y="2195049"/>
                    <a:pt x="2641486" y="2226675"/>
                  </a:cubicBezTo>
                  <a:cubicBezTo>
                    <a:pt x="2858351" y="2328331"/>
                    <a:pt x="3063920" y="2364475"/>
                    <a:pt x="3242382" y="2364475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2216542" y="264568"/>
              <a:ext cx="4157504" cy="2387812"/>
            </a:xfrm>
            <a:custGeom>
              <a:avLst/>
              <a:gdLst>
                <a:gd name="connsiteX0" fmla="*/ 3364592 w 4157504"/>
                <a:gd name="connsiteY0" fmla="*/ 2387812 h 2387812"/>
                <a:gd name="connsiteX1" fmla="*/ 3753141 w 4157504"/>
                <a:gd name="connsiteY1" fmla="*/ 2335855 h 2387812"/>
                <a:gd name="connsiteX2" fmla="*/ 4157505 w 4157504"/>
                <a:gd name="connsiteY2" fmla="*/ 2148357 h 2387812"/>
                <a:gd name="connsiteX3" fmla="*/ 4152986 w 4157504"/>
                <a:gd name="connsiteY3" fmla="*/ 2143839 h 2387812"/>
                <a:gd name="connsiteX4" fmla="*/ 3750883 w 4157504"/>
                <a:gd name="connsiteY4" fmla="*/ 2331337 h 2387812"/>
                <a:gd name="connsiteX5" fmla="*/ 2729811 w 4157504"/>
                <a:gd name="connsiteY5" fmla="*/ 2245495 h 2387812"/>
                <a:gd name="connsiteX6" fmla="*/ 2555867 w 4157504"/>
                <a:gd name="connsiteY6" fmla="*/ 2166429 h 2387812"/>
                <a:gd name="connsiteX7" fmla="*/ 1760695 w 4157504"/>
                <a:gd name="connsiteY7" fmla="*/ 1920197 h 2387812"/>
                <a:gd name="connsiteX8" fmla="*/ 1175613 w 4157504"/>
                <a:gd name="connsiteY8" fmla="*/ 1951824 h 2387812"/>
                <a:gd name="connsiteX9" fmla="*/ 913567 w 4157504"/>
                <a:gd name="connsiteY9" fmla="*/ 1974414 h 2387812"/>
                <a:gd name="connsiteX10" fmla="*/ 9963 w 4157504"/>
                <a:gd name="connsiteY10" fmla="*/ 1689778 h 2387812"/>
                <a:gd name="connsiteX11" fmla="*/ 800616 w 4157504"/>
                <a:gd name="connsiteY11" fmla="*/ 1312524 h 2387812"/>
                <a:gd name="connsiteX12" fmla="*/ 1751660 w 4157504"/>
                <a:gd name="connsiteY12" fmla="*/ 851686 h 2387812"/>
                <a:gd name="connsiteX13" fmla="*/ 1643228 w 4157504"/>
                <a:gd name="connsiteY13" fmla="*/ 632562 h 2387812"/>
                <a:gd name="connsiteX14" fmla="*/ 1514464 w 4157504"/>
                <a:gd name="connsiteY14" fmla="*/ 537684 h 2387812"/>
                <a:gd name="connsiteX15" fmla="*/ 1394737 w 4157504"/>
                <a:gd name="connsiteY15" fmla="*/ 447323 h 2387812"/>
                <a:gd name="connsiteX16" fmla="*/ 1315671 w 4157504"/>
                <a:gd name="connsiteY16" fmla="*/ 268862 h 2387812"/>
                <a:gd name="connsiteX17" fmla="*/ 1862351 w 4157504"/>
                <a:gd name="connsiteY17" fmla="*/ 40702 h 2387812"/>
                <a:gd name="connsiteX18" fmla="*/ 3391700 w 4157504"/>
                <a:gd name="connsiteY18" fmla="*/ 61033 h 2387812"/>
                <a:gd name="connsiteX19" fmla="*/ 3391700 w 4157504"/>
                <a:gd name="connsiteY19" fmla="*/ 54256 h 2387812"/>
                <a:gd name="connsiteX20" fmla="*/ 1308893 w 4157504"/>
                <a:gd name="connsiteY20" fmla="*/ 268862 h 2387812"/>
                <a:gd name="connsiteX21" fmla="*/ 1390218 w 4157504"/>
                <a:gd name="connsiteY21" fmla="*/ 456359 h 2387812"/>
                <a:gd name="connsiteX22" fmla="*/ 1512204 w 4157504"/>
                <a:gd name="connsiteY22" fmla="*/ 546720 h 2387812"/>
                <a:gd name="connsiteX23" fmla="*/ 1638709 w 4157504"/>
                <a:gd name="connsiteY23" fmla="*/ 641598 h 2387812"/>
                <a:gd name="connsiteX24" fmla="*/ 1744883 w 4157504"/>
                <a:gd name="connsiteY24" fmla="*/ 853945 h 2387812"/>
                <a:gd name="connsiteX25" fmla="*/ 798358 w 4157504"/>
                <a:gd name="connsiteY25" fmla="*/ 1310265 h 2387812"/>
                <a:gd name="connsiteX26" fmla="*/ 928 w 4157504"/>
                <a:gd name="connsiteY26" fmla="*/ 1696555 h 2387812"/>
                <a:gd name="connsiteX27" fmla="*/ 337519 w 4157504"/>
                <a:gd name="connsiteY27" fmla="*/ 1920197 h 2387812"/>
                <a:gd name="connsiteX28" fmla="*/ 911308 w 4157504"/>
                <a:gd name="connsiteY28" fmla="*/ 1987968 h 2387812"/>
                <a:gd name="connsiteX29" fmla="*/ 1173353 w 4157504"/>
                <a:gd name="connsiteY29" fmla="*/ 1965378 h 2387812"/>
                <a:gd name="connsiteX30" fmla="*/ 1758437 w 4157504"/>
                <a:gd name="connsiteY30" fmla="*/ 1933751 h 2387812"/>
                <a:gd name="connsiteX31" fmla="*/ 2551348 w 4157504"/>
                <a:gd name="connsiteY31" fmla="*/ 2177724 h 2387812"/>
                <a:gd name="connsiteX32" fmla="*/ 2725292 w 4157504"/>
                <a:gd name="connsiteY32" fmla="*/ 2256790 h 2387812"/>
                <a:gd name="connsiteX33" fmla="*/ 3364592 w 4157504"/>
                <a:gd name="connsiteY33" fmla="*/ 2387812 h 238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57504" h="2387812">
                  <a:moveTo>
                    <a:pt x="3364592" y="2387812"/>
                  </a:moveTo>
                  <a:cubicBezTo>
                    <a:pt x="3515945" y="2387812"/>
                    <a:pt x="3649228" y="2365222"/>
                    <a:pt x="3753141" y="2335855"/>
                  </a:cubicBezTo>
                  <a:cubicBezTo>
                    <a:pt x="4003892" y="2265826"/>
                    <a:pt x="4155245" y="2148357"/>
                    <a:pt x="4157505" y="2148357"/>
                  </a:cubicBezTo>
                  <a:lnTo>
                    <a:pt x="4152986" y="2143839"/>
                  </a:lnTo>
                  <a:cubicBezTo>
                    <a:pt x="4150728" y="2146098"/>
                    <a:pt x="4001632" y="2261308"/>
                    <a:pt x="3750883" y="2331337"/>
                  </a:cubicBezTo>
                  <a:cubicBezTo>
                    <a:pt x="3520464" y="2394589"/>
                    <a:pt x="3156764" y="2432992"/>
                    <a:pt x="2729811" y="2245495"/>
                  </a:cubicBezTo>
                  <a:cubicBezTo>
                    <a:pt x="2671077" y="2218387"/>
                    <a:pt x="2612342" y="2193537"/>
                    <a:pt x="2555867" y="2166429"/>
                  </a:cubicBezTo>
                  <a:cubicBezTo>
                    <a:pt x="2287045" y="2044443"/>
                    <a:pt x="2034036" y="1926974"/>
                    <a:pt x="1760695" y="1920197"/>
                  </a:cubicBezTo>
                  <a:cubicBezTo>
                    <a:pt x="1566421" y="1915679"/>
                    <a:pt x="1376664" y="1933751"/>
                    <a:pt x="1175613" y="1951824"/>
                  </a:cubicBezTo>
                  <a:cubicBezTo>
                    <a:pt x="1089771" y="1958600"/>
                    <a:pt x="1001669" y="1967637"/>
                    <a:pt x="913567" y="1974414"/>
                  </a:cubicBezTo>
                  <a:cubicBezTo>
                    <a:pt x="556644" y="1999263"/>
                    <a:pt x="34813" y="1859204"/>
                    <a:pt x="9963" y="1689778"/>
                  </a:cubicBezTo>
                  <a:cubicBezTo>
                    <a:pt x="-3590" y="1594900"/>
                    <a:pt x="122914" y="1454842"/>
                    <a:pt x="800616" y="1312524"/>
                  </a:cubicBezTo>
                  <a:cubicBezTo>
                    <a:pt x="1372147" y="1195055"/>
                    <a:pt x="1710998" y="1030148"/>
                    <a:pt x="1751660" y="851686"/>
                  </a:cubicBezTo>
                  <a:cubicBezTo>
                    <a:pt x="1769732" y="774880"/>
                    <a:pt x="1731328" y="700332"/>
                    <a:pt x="1643228" y="632562"/>
                  </a:cubicBezTo>
                  <a:cubicBezTo>
                    <a:pt x="1600306" y="600936"/>
                    <a:pt x="1557384" y="569310"/>
                    <a:pt x="1514464" y="537684"/>
                  </a:cubicBezTo>
                  <a:cubicBezTo>
                    <a:pt x="1471542" y="506058"/>
                    <a:pt x="1428622" y="474432"/>
                    <a:pt x="1394737" y="447323"/>
                  </a:cubicBezTo>
                  <a:cubicBezTo>
                    <a:pt x="1320188" y="388589"/>
                    <a:pt x="1293081" y="327596"/>
                    <a:pt x="1315671" y="268862"/>
                  </a:cubicBezTo>
                  <a:cubicBezTo>
                    <a:pt x="1358592" y="164947"/>
                    <a:pt x="1552867" y="83623"/>
                    <a:pt x="1862351" y="40702"/>
                  </a:cubicBezTo>
                  <a:cubicBezTo>
                    <a:pt x="2235087" y="-11255"/>
                    <a:pt x="2763696" y="-4478"/>
                    <a:pt x="3391700" y="61033"/>
                  </a:cubicBezTo>
                  <a:lnTo>
                    <a:pt x="3391700" y="54256"/>
                  </a:lnTo>
                  <a:cubicBezTo>
                    <a:pt x="1975301" y="-90321"/>
                    <a:pt x="1383442" y="79105"/>
                    <a:pt x="1308893" y="268862"/>
                  </a:cubicBezTo>
                  <a:cubicBezTo>
                    <a:pt x="1284045" y="329855"/>
                    <a:pt x="1311153" y="395366"/>
                    <a:pt x="1390218" y="456359"/>
                  </a:cubicBezTo>
                  <a:cubicBezTo>
                    <a:pt x="1426362" y="483468"/>
                    <a:pt x="1467024" y="515094"/>
                    <a:pt x="1512204" y="546720"/>
                  </a:cubicBezTo>
                  <a:cubicBezTo>
                    <a:pt x="1555126" y="578346"/>
                    <a:pt x="1598048" y="609972"/>
                    <a:pt x="1638709" y="641598"/>
                  </a:cubicBezTo>
                  <a:cubicBezTo>
                    <a:pt x="1724552" y="707109"/>
                    <a:pt x="1760695" y="781657"/>
                    <a:pt x="1744883" y="853945"/>
                  </a:cubicBezTo>
                  <a:cubicBezTo>
                    <a:pt x="1704220" y="1030148"/>
                    <a:pt x="1367628" y="1192796"/>
                    <a:pt x="798358" y="1310265"/>
                  </a:cubicBezTo>
                  <a:cubicBezTo>
                    <a:pt x="116137" y="1452582"/>
                    <a:pt x="-12627" y="1599418"/>
                    <a:pt x="928" y="1696555"/>
                  </a:cubicBezTo>
                  <a:cubicBezTo>
                    <a:pt x="12223" y="1780139"/>
                    <a:pt x="134209" y="1861463"/>
                    <a:pt x="337519" y="1920197"/>
                  </a:cubicBezTo>
                  <a:cubicBezTo>
                    <a:pt x="522758" y="1974414"/>
                    <a:pt x="741883" y="1999263"/>
                    <a:pt x="911308" y="1987968"/>
                  </a:cubicBezTo>
                  <a:cubicBezTo>
                    <a:pt x="999410" y="1981191"/>
                    <a:pt x="1087511" y="1974414"/>
                    <a:pt x="1173353" y="1965378"/>
                  </a:cubicBezTo>
                  <a:cubicBezTo>
                    <a:pt x="1374405" y="1947305"/>
                    <a:pt x="1564162" y="1931492"/>
                    <a:pt x="1758437" y="1933751"/>
                  </a:cubicBezTo>
                  <a:cubicBezTo>
                    <a:pt x="2029518" y="1940528"/>
                    <a:pt x="2282527" y="2055738"/>
                    <a:pt x="2551348" y="2177724"/>
                  </a:cubicBezTo>
                  <a:cubicBezTo>
                    <a:pt x="2607824" y="2202574"/>
                    <a:pt x="2666559" y="2229682"/>
                    <a:pt x="2725292" y="2256790"/>
                  </a:cubicBezTo>
                  <a:cubicBezTo>
                    <a:pt x="2962488" y="2353927"/>
                    <a:pt x="3179354" y="2387812"/>
                    <a:pt x="3364592" y="238781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2085283" y="245243"/>
              <a:ext cx="4306835" cy="2422950"/>
            </a:xfrm>
            <a:custGeom>
              <a:avLst/>
              <a:gdLst>
                <a:gd name="connsiteX0" fmla="*/ 3489074 w 4306835"/>
                <a:gd name="connsiteY0" fmla="*/ 2422951 h 2422950"/>
                <a:gd name="connsiteX1" fmla="*/ 3902473 w 4306835"/>
                <a:gd name="connsiteY1" fmla="*/ 2364216 h 2422950"/>
                <a:gd name="connsiteX2" fmla="*/ 4306836 w 4306835"/>
                <a:gd name="connsiteY2" fmla="*/ 2165424 h 2422950"/>
                <a:gd name="connsiteX3" fmla="*/ 4302318 w 4306835"/>
                <a:gd name="connsiteY3" fmla="*/ 2160906 h 2422950"/>
                <a:gd name="connsiteX4" fmla="*/ 3900214 w 4306835"/>
                <a:gd name="connsiteY4" fmla="*/ 2359698 h 2422950"/>
                <a:gd name="connsiteX5" fmla="*/ 2813631 w 4306835"/>
                <a:gd name="connsiteY5" fmla="*/ 2278374 h 2422950"/>
                <a:gd name="connsiteX6" fmla="*/ 2682608 w 4306835"/>
                <a:gd name="connsiteY6" fmla="*/ 2224158 h 2422950"/>
                <a:gd name="connsiteX7" fmla="*/ 1853553 w 4306835"/>
                <a:gd name="connsiteY7" fmla="*/ 1982444 h 2422950"/>
                <a:gd name="connsiteX8" fmla="*/ 1022236 w 4306835"/>
                <a:gd name="connsiteY8" fmla="*/ 2029883 h 2422950"/>
                <a:gd name="connsiteX9" fmla="*/ 387455 w 4306835"/>
                <a:gd name="connsiteY9" fmla="*/ 1971149 h 2422950"/>
                <a:gd name="connsiteX10" fmla="*/ 12460 w 4306835"/>
                <a:gd name="connsiteY10" fmla="*/ 1738471 h 2422950"/>
                <a:gd name="connsiteX11" fmla="*/ 873142 w 4306835"/>
                <a:gd name="connsiteY11" fmla="*/ 1327331 h 2422950"/>
                <a:gd name="connsiteX12" fmla="*/ 1821926 w 4306835"/>
                <a:gd name="connsiteY12" fmla="*/ 871011 h 2422950"/>
                <a:gd name="connsiteX13" fmla="*/ 1711234 w 4306835"/>
                <a:gd name="connsiteY13" fmla="*/ 629298 h 2422950"/>
                <a:gd name="connsiteX14" fmla="*/ 1568917 w 4306835"/>
                <a:gd name="connsiteY14" fmla="*/ 516347 h 2422950"/>
                <a:gd name="connsiteX15" fmla="*/ 1465003 w 4306835"/>
                <a:gd name="connsiteY15" fmla="*/ 435023 h 2422950"/>
                <a:gd name="connsiteX16" fmla="*/ 1401751 w 4306835"/>
                <a:gd name="connsiteY16" fmla="*/ 267856 h 2422950"/>
                <a:gd name="connsiteX17" fmla="*/ 1971020 w 4306835"/>
                <a:gd name="connsiteY17" fmla="*/ 35178 h 2422950"/>
                <a:gd name="connsiteX18" fmla="*/ 3525219 w 4306835"/>
                <a:gd name="connsiteY18" fmla="*/ 80358 h 2422950"/>
                <a:gd name="connsiteX19" fmla="*/ 3525219 w 4306835"/>
                <a:gd name="connsiteY19" fmla="*/ 73581 h 2422950"/>
                <a:gd name="connsiteX20" fmla="*/ 1968761 w 4306835"/>
                <a:gd name="connsiteY20" fmla="*/ 28401 h 2422950"/>
                <a:gd name="connsiteX21" fmla="*/ 1392714 w 4306835"/>
                <a:gd name="connsiteY21" fmla="*/ 265597 h 2422950"/>
                <a:gd name="connsiteX22" fmla="*/ 1458226 w 4306835"/>
                <a:gd name="connsiteY22" fmla="*/ 441800 h 2422950"/>
                <a:gd name="connsiteX23" fmla="*/ 1562140 w 4306835"/>
                <a:gd name="connsiteY23" fmla="*/ 523124 h 2422950"/>
                <a:gd name="connsiteX24" fmla="*/ 1704457 w 4306835"/>
                <a:gd name="connsiteY24" fmla="*/ 636075 h 2422950"/>
                <a:gd name="connsiteX25" fmla="*/ 1812889 w 4306835"/>
                <a:gd name="connsiteY25" fmla="*/ 871011 h 2422950"/>
                <a:gd name="connsiteX26" fmla="*/ 868624 w 4306835"/>
                <a:gd name="connsiteY26" fmla="*/ 1320554 h 2422950"/>
                <a:gd name="connsiteX27" fmla="*/ 1165 w 4306835"/>
                <a:gd name="connsiteY27" fmla="*/ 1740730 h 2422950"/>
                <a:gd name="connsiteX28" fmla="*/ 1017719 w 4306835"/>
                <a:gd name="connsiteY28" fmla="*/ 2038919 h 2422950"/>
                <a:gd name="connsiteX29" fmla="*/ 1849034 w 4306835"/>
                <a:gd name="connsiteY29" fmla="*/ 1991480 h 2422950"/>
                <a:gd name="connsiteX30" fmla="*/ 2675831 w 4306835"/>
                <a:gd name="connsiteY30" fmla="*/ 2233194 h 2422950"/>
                <a:gd name="connsiteX31" fmla="*/ 2806853 w 4306835"/>
                <a:gd name="connsiteY31" fmla="*/ 2287410 h 2422950"/>
                <a:gd name="connsiteX32" fmla="*/ 3489074 w 4306835"/>
                <a:gd name="connsiteY32" fmla="*/ 2422951 h 242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06835" h="2422950">
                  <a:moveTo>
                    <a:pt x="3489074" y="2422951"/>
                  </a:moveTo>
                  <a:cubicBezTo>
                    <a:pt x="3653982" y="2422951"/>
                    <a:pt x="3794041" y="2395843"/>
                    <a:pt x="3902473" y="2364216"/>
                  </a:cubicBezTo>
                  <a:cubicBezTo>
                    <a:pt x="4157742" y="2289669"/>
                    <a:pt x="4304578" y="2165424"/>
                    <a:pt x="4306836" y="2165424"/>
                  </a:cubicBezTo>
                  <a:lnTo>
                    <a:pt x="4302318" y="2160906"/>
                  </a:lnTo>
                  <a:cubicBezTo>
                    <a:pt x="4300059" y="2163165"/>
                    <a:pt x="4155482" y="2285151"/>
                    <a:pt x="3900214" y="2359698"/>
                  </a:cubicBezTo>
                  <a:cubicBezTo>
                    <a:pt x="3665277" y="2429728"/>
                    <a:pt x="3285764" y="2470390"/>
                    <a:pt x="2813631" y="2278374"/>
                  </a:cubicBezTo>
                  <a:cubicBezTo>
                    <a:pt x="2768451" y="2260302"/>
                    <a:pt x="2725530" y="2242230"/>
                    <a:pt x="2682608" y="2224158"/>
                  </a:cubicBezTo>
                  <a:cubicBezTo>
                    <a:pt x="2402492" y="2106690"/>
                    <a:pt x="2138187" y="1995998"/>
                    <a:pt x="1853553" y="1982444"/>
                  </a:cubicBezTo>
                  <a:cubicBezTo>
                    <a:pt x="1584730" y="1968890"/>
                    <a:pt x="1311390" y="1998257"/>
                    <a:pt x="1022236" y="2029883"/>
                  </a:cubicBezTo>
                  <a:cubicBezTo>
                    <a:pt x="839257" y="2047955"/>
                    <a:pt x="597543" y="2025365"/>
                    <a:pt x="387455" y="1971149"/>
                  </a:cubicBezTo>
                  <a:cubicBezTo>
                    <a:pt x="161554" y="1910156"/>
                    <a:pt x="26014" y="1826572"/>
                    <a:pt x="12460" y="1738471"/>
                  </a:cubicBezTo>
                  <a:cubicBezTo>
                    <a:pt x="-3353" y="1636816"/>
                    <a:pt x="132187" y="1483203"/>
                    <a:pt x="873142" y="1327331"/>
                  </a:cubicBezTo>
                  <a:cubicBezTo>
                    <a:pt x="1449189" y="1207604"/>
                    <a:pt x="1776746" y="1049473"/>
                    <a:pt x="1821926" y="871011"/>
                  </a:cubicBezTo>
                  <a:cubicBezTo>
                    <a:pt x="1842258" y="791946"/>
                    <a:pt x="1803854" y="708363"/>
                    <a:pt x="1711234" y="629298"/>
                  </a:cubicBezTo>
                  <a:cubicBezTo>
                    <a:pt x="1666054" y="590894"/>
                    <a:pt x="1616357" y="552491"/>
                    <a:pt x="1568917" y="516347"/>
                  </a:cubicBezTo>
                  <a:cubicBezTo>
                    <a:pt x="1530513" y="486980"/>
                    <a:pt x="1496628" y="459872"/>
                    <a:pt x="1465003" y="435023"/>
                  </a:cubicBezTo>
                  <a:cubicBezTo>
                    <a:pt x="1399491" y="380806"/>
                    <a:pt x="1379161" y="324331"/>
                    <a:pt x="1401751" y="267856"/>
                  </a:cubicBezTo>
                  <a:cubicBezTo>
                    <a:pt x="1446931" y="161683"/>
                    <a:pt x="1654759" y="75840"/>
                    <a:pt x="1971020" y="35178"/>
                  </a:cubicBezTo>
                  <a:cubicBezTo>
                    <a:pt x="2357311" y="-14520"/>
                    <a:pt x="2894955" y="1293"/>
                    <a:pt x="3525219" y="80358"/>
                  </a:cubicBezTo>
                  <a:lnTo>
                    <a:pt x="3525219" y="73581"/>
                  </a:lnTo>
                  <a:cubicBezTo>
                    <a:pt x="2894955" y="-5484"/>
                    <a:pt x="2355052" y="-21297"/>
                    <a:pt x="1968761" y="28401"/>
                  </a:cubicBezTo>
                  <a:cubicBezTo>
                    <a:pt x="1650242" y="69063"/>
                    <a:pt x="1440153" y="157165"/>
                    <a:pt x="1392714" y="265597"/>
                  </a:cubicBezTo>
                  <a:cubicBezTo>
                    <a:pt x="1367866" y="324331"/>
                    <a:pt x="1390456" y="385325"/>
                    <a:pt x="1458226" y="441800"/>
                  </a:cubicBezTo>
                  <a:cubicBezTo>
                    <a:pt x="1489851" y="466649"/>
                    <a:pt x="1523736" y="493757"/>
                    <a:pt x="1562140" y="523124"/>
                  </a:cubicBezTo>
                  <a:cubicBezTo>
                    <a:pt x="1609578" y="559268"/>
                    <a:pt x="1659277" y="595412"/>
                    <a:pt x="1704457" y="636075"/>
                  </a:cubicBezTo>
                  <a:cubicBezTo>
                    <a:pt x="1794818" y="712881"/>
                    <a:pt x="1833221" y="794205"/>
                    <a:pt x="1812889" y="871011"/>
                  </a:cubicBezTo>
                  <a:cubicBezTo>
                    <a:pt x="1781264" y="992998"/>
                    <a:pt x="1593767" y="1169201"/>
                    <a:pt x="868624" y="1320554"/>
                  </a:cubicBezTo>
                  <a:cubicBezTo>
                    <a:pt x="123151" y="1478685"/>
                    <a:pt x="-14648" y="1636816"/>
                    <a:pt x="1165" y="1740730"/>
                  </a:cubicBezTo>
                  <a:cubicBezTo>
                    <a:pt x="32790" y="1946300"/>
                    <a:pt x="658536" y="2077322"/>
                    <a:pt x="1017719" y="2038919"/>
                  </a:cubicBezTo>
                  <a:cubicBezTo>
                    <a:pt x="1306872" y="2009552"/>
                    <a:pt x="1580212" y="1980185"/>
                    <a:pt x="1849034" y="1991480"/>
                  </a:cubicBezTo>
                  <a:cubicBezTo>
                    <a:pt x="2131410" y="2005034"/>
                    <a:pt x="2395715" y="2115725"/>
                    <a:pt x="2675831" y="2233194"/>
                  </a:cubicBezTo>
                  <a:cubicBezTo>
                    <a:pt x="2718753" y="2251266"/>
                    <a:pt x="2763933" y="2269338"/>
                    <a:pt x="2806853" y="2287410"/>
                  </a:cubicBezTo>
                  <a:cubicBezTo>
                    <a:pt x="3066639" y="2386807"/>
                    <a:pt x="3294800" y="2422951"/>
                    <a:pt x="3489074" y="242295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960447" y="216999"/>
              <a:ext cx="4449743" cy="2462489"/>
            </a:xfrm>
            <a:custGeom>
              <a:avLst/>
              <a:gdLst>
                <a:gd name="connsiteX0" fmla="*/ 3604875 w 4449743"/>
                <a:gd name="connsiteY0" fmla="*/ 2462490 h 2462489"/>
                <a:gd name="connsiteX1" fmla="*/ 4045382 w 4449743"/>
                <a:gd name="connsiteY1" fmla="*/ 2399238 h 2462489"/>
                <a:gd name="connsiteX2" fmla="*/ 4449743 w 4449743"/>
                <a:gd name="connsiteY2" fmla="*/ 2189150 h 2462489"/>
                <a:gd name="connsiteX3" fmla="*/ 4445225 w 4449743"/>
                <a:gd name="connsiteY3" fmla="*/ 2184632 h 2462489"/>
                <a:gd name="connsiteX4" fmla="*/ 4043122 w 4449743"/>
                <a:gd name="connsiteY4" fmla="*/ 2392461 h 2462489"/>
                <a:gd name="connsiteX5" fmla="*/ 2893287 w 4449743"/>
                <a:gd name="connsiteY5" fmla="*/ 2315654 h 2462489"/>
                <a:gd name="connsiteX6" fmla="*/ 2852624 w 4449743"/>
                <a:gd name="connsiteY6" fmla="*/ 2299841 h 2462489"/>
                <a:gd name="connsiteX7" fmla="*/ 1939985 w 4449743"/>
                <a:gd name="connsiteY7" fmla="*/ 2046832 h 2462489"/>
                <a:gd name="connsiteX8" fmla="*/ 1124482 w 4449743"/>
                <a:gd name="connsiteY8" fmla="*/ 2087494 h 2462489"/>
                <a:gd name="connsiteX9" fmla="*/ 8532 w 4449743"/>
                <a:gd name="connsiteY9" fmla="*/ 1787046 h 2462489"/>
                <a:gd name="connsiteX10" fmla="*/ 939244 w 4449743"/>
                <a:gd name="connsiteY10" fmla="*/ 1339762 h 2462489"/>
                <a:gd name="connsiteX11" fmla="*/ 1888028 w 4449743"/>
                <a:gd name="connsiteY11" fmla="*/ 890220 h 2462489"/>
                <a:gd name="connsiteX12" fmla="*/ 1770559 w 4449743"/>
                <a:gd name="connsiteY12" fmla="*/ 625915 h 2462489"/>
                <a:gd name="connsiteX13" fmla="*/ 1621464 w 4449743"/>
                <a:gd name="connsiteY13" fmla="*/ 501670 h 2462489"/>
                <a:gd name="connsiteX14" fmla="*/ 1526586 w 4449743"/>
                <a:gd name="connsiteY14" fmla="*/ 424864 h 2462489"/>
                <a:gd name="connsiteX15" fmla="*/ 1476888 w 4449743"/>
                <a:gd name="connsiteY15" fmla="*/ 268992 h 2462489"/>
                <a:gd name="connsiteX16" fmla="*/ 2071007 w 4449743"/>
                <a:gd name="connsiteY16" fmla="*/ 31796 h 2462489"/>
                <a:gd name="connsiteX17" fmla="*/ 3652313 w 4449743"/>
                <a:gd name="connsiteY17" fmla="*/ 101825 h 2462489"/>
                <a:gd name="connsiteX18" fmla="*/ 3652313 w 4449743"/>
                <a:gd name="connsiteY18" fmla="*/ 95048 h 2462489"/>
                <a:gd name="connsiteX19" fmla="*/ 2071007 w 4449743"/>
                <a:gd name="connsiteY19" fmla="*/ 25019 h 2462489"/>
                <a:gd name="connsiteX20" fmla="*/ 1472370 w 4449743"/>
                <a:gd name="connsiteY20" fmla="*/ 266733 h 2462489"/>
                <a:gd name="connsiteX21" fmla="*/ 1524327 w 4449743"/>
                <a:gd name="connsiteY21" fmla="*/ 429382 h 2462489"/>
                <a:gd name="connsiteX22" fmla="*/ 1619205 w 4449743"/>
                <a:gd name="connsiteY22" fmla="*/ 506188 h 2462489"/>
                <a:gd name="connsiteX23" fmla="*/ 1768299 w 4449743"/>
                <a:gd name="connsiteY23" fmla="*/ 630433 h 2462489"/>
                <a:gd name="connsiteX24" fmla="*/ 1883510 w 4449743"/>
                <a:gd name="connsiteY24" fmla="*/ 887960 h 2462489"/>
                <a:gd name="connsiteX25" fmla="*/ 941503 w 4449743"/>
                <a:gd name="connsiteY25" fmla="*/ 1332985 h 2462489"/>
                <a:gd name="connsiteX26" fmla="*/ 1755 w 4449743"/>
                <a:gd name="connsiteY26" fmla="*/ 1789305 h 2462489"/>
                <a:gd name="connsiteX27" fmla="*/ 426449 w 4449743"/>
                <a:gd name="connsiteY27" fmla="*/ 2044573 h 2462489"/>
                <a:gd name="connsiteX28" fmla="*/ 1124482 w 4449743"/>
                <a:gd name="connsiteY28" fmla="*/ 2096530 h 2462489"/>
                <a:gd name="connsiteX29" fmla="*/ 1939985 w 4449743"/>
                <a:gd name="connsiteY29" fmla="*/ 2055868 h 2462489"/>
                <a:gd name="connsiteX30" fmla="*/ 2850365 w 4449743"/>
                <a:gd name="connsiteY30" fmla="*/ 2308877 h 2462489"/>
                <a:gd name="connsiteX31" fmla="*/ 2891027 w 4449743"/>
                <a:gd name="connsiteY31" fmla="*/ 2324690 h 2462489"/>
                <a:gd name="connsiteX32" fmla="*/ 3604875 w 4449743"/>
                <a:gd name="connsiteY32" fmla="*/ 2462490 h 246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49743" h="2462489">
                  <a:moveTo>
                    <a:pt x="3604875" y="2462490"/>
                  </a:moveTo>
                  <a:cubicBezTo>
                    <a:pt x="3783336" y="2462490"/>
                    <a:pt x="3932431" y="2433123"/>
                    <a:pt x="4045382" y="2399238"/>
                  </a:cubicBezTo>
                  <a:cubicBezTo>
                    <a:pt x="4307426" y="2320172"/>
                    <a:pt x="4447485" y="2191409"/>
                    <a:pt x="4449743" y="2189150"/>
                  </a:cubicBezTo>
                  <a:lnTo>
                    <a:pt x="4445225" y="2184632"/>
                  </a:lnTo>
                  <a:cubicBezTo>
                    <a:pt x="4442967" y="2186891"/>
                    <a:pt x="4302908" y="2313395"/>
                    <a:pt x="4043122" y="2392461"/>
                  </a:cubicBezTo>
                  <a:cubicBezTo>
                    <a:pt x="3803667" y="2467008"/>
                    <a:pt x="3408341" y="2512188"/>
                    <a:pt x="2893287" y="2315654"/>
                  </a:cubicBezTo>
                  <a:lnTo>
                    <a:pt x="2852624" y="2299841"/>
                  </a:lnTo>
                  <a:cubicBezTo>
                    <a:pt x="2529586" y="2175596"/>
                    <a:pt x="2249469" y="2069422"/>
                    <a:pt x="1939985" y="2046832"/>
                  </a:cubicBezTo>
                  <a:cubicBezTo>
                    <a:pt x="1702789" y="2028760"/>
                    <a:pt x="1452038" y="2042314"/>
                    <a:pt x="1124482" y="2087494"/>
                  </a:cubicBezTo>
                  <a:cubicBezTo>
                    <a:pt x="713343" y="2143970"/>
                    <a:pt x="44676" y="1992616"/>
                    <a:pt x="8532" y="1787046"/>
                  </a:cubicBezTo>
                  <a:cubicBezTo>
                    <a:pt x="-9540" y="1678614"/>
                    <a:pt x="135036" y="1511447"/>
                    <a:pt x="939244" y="1339762"/>
                  </a:cubicBezTo>
                  <a:cubicBezTo>
                    <a:pt x="1519808" y="1215517"/>
                    <a:pt x="1840588" y="1064163"/>
                    <a:pt x="1888028" y="890220"/>
                  </a:cubicBezTo>
                  <a:cubicBezTo>
                    <a:pt x="1910618" y="806636"/>
                    <a:pt x="1872215" y="718535"/>
                    <a:pt x="1770559" y="625915"/>
                  </a:cubicBezTo>
                  <a:cubicBezTo>
                    <a:pt x="1723119" y="582994"/>
                    <a:pt x="1671162" y="542332"/>
                    <a:pt x="1621464" y="501670"/>
                  </a:cubicBezTo>
                  <a:cubicBezTo>
                    <a:pt x="1587579" y="474562"/>
                    <a:pt x="1553693" y="447454"/>
                    <a:pt x="1526586" y="424864"/>
                  </a:cubicBezTo>
                  <a:cubicBezTo>
                    <a:pt x="1470111" y="375165"/>
                    <a:pt x="1452038" y="320949"/>
                    <a:pt x="1476888" y="268992"/>
                  </a:cubicBezTo>
                  <a:cubicBezTo>
                    <a:pt x="1528845" y="158301"/>
                    <a:pt x="1745709" y="70199"/>
                    <a:pt x="2071007" y="31796"/>
                  </a:cubicBezTo>
                  <a:cubicBezTo>
                    <a:pt x="2473110" y="-17902"/>
                    <a:pt x="3019791" y="6947"/>
                    <a:pt x="3652313" y="101825"/>
                  </a:cubicBezTo>
                  <a:lnTo>
                    <a:pt x="3652313" y="95048"/>
                  </a:lnTo>
                  <a:cubicBezTo>
                    <a:pt x="3019791" y="170"/>
                    <a:pt x="2473110" y="-24679"/>
                    <a:pt x="2071007" y="25019"/>
                  </a:cubicBezTo>
                  <a:cubicBezTo>
                    <a:pt x="1743451" y="65681"/>
                    <a:pt x="1524327" y="153783"/>
                    <a:pt x="1472370" y="266733"/>
                  </a:cubicBezTo>
                  <a:cubicBezTo>
                    <a:pt x="1447521" y="323208"/>
                    <a:pt x="1463333" y="379683"/>
                    <a:pt x="1524327" y="429382"/>
                  </a:cubicBezTo>
                  <a:cubicBezTo>
                    <a:pt x="1551435" y="454231"/>
                    <a:pt x="1585320" y="479080"/>
                    <a:pt x="1619205" y="506188"/>
                  </a:cubicBezTo>
                  <a:cubicBezTo>
                    <a:pt x="1668904" y="546850"/>
                    <a:pt x="1720861" y="587512"/>
                    <a:pt x="1768299" y="630433"/>
                  </a:cubicBezTo>
                  <a:cubicBezTo>
                    <a:pt x="1867696" y="720794"/>
                    <a:pt x="1906100" y="806636"/>
                    <a:pt x="1883510" y="887960"/>
                  </a:cubicBezTo>
                  <a:cubicBezTo>
                    <a:pt x="1836070" y="1059645"/>
                    <a:pt x="1519808" y="1208740"/>
                    <a:pt x="941503" y="1332985"/>
                  </a:cubicBezTo>
                  <a:cubicBezTo>
                    <a:pt x="128259" y="1506929"/>
                    <a:pt x="-18576" y="1676355"/>
                    <a:pt x="1755" y="1789305"/>
                  </a:cubicBezTo>
                  <a:cubicBezTo>
                    <a:pt x="19827" y="1888702"/>
                    <a:pt x="173439" y="1981321"/>
                    <a:pt x="426449" y="2044573"/>
                  </a:cubicBezTo>
                  <a:cubicBezTo>
                    <a:pt x="661385" y="2103307"/>
                    <a:pt x="927949" y="2123639"/>
                    <a:pt x="1124482" y="2096530"/>
                  </a:cubicBezTo>
                  <a:cubicBezTo>
                    <a:pt x="1452038" y="2051350"/>
                    <a:pt x="1702789" y="2037796"/>
                    <a:pt x="1939985" y="2055868"/>
                  </a:cubicBezTo>
                  <a:cubicBezTo>
                    <a:pt x="2249469" y="2078458"/>
                    <a:pt x="2527327" y="2184632"/>
                    <a:pt x="2850365" y="2308877"/>
                  </a:cubicBezTo>
                  <a:lnTo>
                    <a:pt x="2891027" y="2324690"/>
                  </a:lnTo>
                  <a:cubicBezTo>
                    <a:pt x="3164368" y="2426346"/>
                    <a:pt x="3403822" y="2462490"/>
                    <a:pt x="3604875" y="246249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829154" y="188687"/>
              <a:ext cx="4599108" cy="2502096"/>
            </a:xfrm>
            <a:custGeom>
              <a:avLst/>
              <a:gdLst>
                <a:gd name="connsiteX0" fmla="*/ 3724873 w 4599108"/>
                <a:gd name="connsiteY0" fmla="*/ 2502096 h 2502096"/>
                <a:gd name="connsiteX1" fmla="*/ 4194747 w 4599108"/>
                <a:gd name="connsiteY1" fmla="*/ 2432067 h 2502096"/>
                <a:gd name="connsiteX2" fmla="*/ 4599108 w 4599108"/>
                <a:gd name="connsiteY2" fmla="*/ 2212943 h 2502096"/>
                <a:gd name="connsiteX3" fmla="*/ 4594591 w 4599108"/>
                <a:gd name="connsiteY3" fmla="*/ 2208425 h 2502096"/>
                <a:gd name="connsiteX4" fmla="*/ 4192487 w 4599108"/>
                <a:gd name="connsiteY4" fmla="*/ 2425290 h 2502096"/>
                <a:gd name="connsiteX5" fmla="*/ 2977140 w 4599108"/>
                <a:gd name="connsiteY5" fmla="*/ 2355261 h 2502096"/>
                <a:gd name="connsiteX6" fmla="*/ 2150343 w 4599108"/>
                <a:gd name="connsiteY6" fmla="*/ 2129360 h 2502096"/>
                <a:gd name="connsiteX7" fmla="*/ 1233185 w 4599108"/>
                <a:gd name="connsiteY7" fmla="*/ 2149691 h 2502096"/>
                <a:gd name="connsiteX8" fmla="*/ 8803 w 4599108"/>
                <a:gd name="connsiteY8" fmla="*/ 1842466 h 2502096"/>
                <a:gd name="connsiteX9" fmla="*/ 1009544 w 4599108"/>
                <a:gd name="connsiteY9" fmla="*/ 1359038 h 2502096"/>
                <a:gd name="connsiteX10" fmla="*/ 1960586 w 4599108"/>
                <a:gd name="connsiteY10" fmla="*/ 907236 h 2502096"/>
                <a:gd name="connsiteX11" fmla="*/ 1682728 w 4599108"/>
                <a:gd name="connsiteY11" fmla="*/ 493837 h 2502096"/>
                <a:gd name="connsiteX12" fmla="*/ 1592368 w 4599108"/>
                <a:gd name="connsiteY12" fmla="*/ 417031 h 2502096"/>
                <a:gd name="connsiteX13" fmla="*/ 1556224 w 4599108"/>
                <a:gd name="connsiteY13" fmla="*/ 272454 h 2502096"/>
                <a:gd name="connsiteX14" fmla="*/ 3781348 w 4599108"/>
                <a:gd name="connsiteY14" fmla="*/ 125619 h 2502096"/>
                <a:gd name="connsiteX15" fmla="*/ 3783606 w 4599108"/>
                <a:gd name="connsiteY15" fmla="*/ 118842 h 2502096"/>
                <a:gd name="connsiteX16" fmla="*/ 2175192 w 4599108"/>
                <a:gd name="connsiteY16" fmla="*/ 21704 h 2502096"/>
                <a:gd name="connsiteX17" fmla="*/ 1549446 w 4599108"/>
                <a:gd name="connsiteY17" fmla="*/ 267936 h 2502096"/>
                <a:gd name="connsiteX18" fmla="*/ 1587849 w 4599108"/>
                <a:gd name="connsiteY18" fmla="*/ 419290 h 2502096"/>
                <a:gd name="connsiteX19" fmla="*/ 1678210 w 4599108"/>
                <a:gd name="connsiteY19" fmla="*/ 496096 h 2502096"/>
                <a:gd name="connsiteX20" fmla="*/ 1953809 w 4599108"/>
                <a:gd name="connsiteY20" fmla="*/ 902718 h 2502096"/>
                <a:gd name="connsiteX21" fmla="*/ 1007284 w 4599108"/>
                <a:gd name="connsiteY21" fmla="*/ 1347743 h 2502096"/>
                <a:gd name="connsiteX22" fmla="*/ 2025 w 4599108"/>
                <a:gd name="connsiteY22" fmla="*/ 1840207 h 2502096"/>
                <a:gd name="connsiteX23" fmla="*/ 471900 w 4599108"/>
                <a:gd name="connsiteY23" fmla="*/ 2111288 h 2502096"/>
                <a:gd name="connsiteX24" fmla="*/ 1233185 w 4599108"/>
                <a:gd name="connsiteY24" fmla="*/ 2151950 h 2502096"/>
                <a:gd name="connsiteX25" fmla="*/ 2972622 w 4599108"/>
                <a:gd name="connsiteY25" fmla="*/ 2355261 h 2502096"/>
                <a:gd name="connsiteX26" fmla="*/ 3724873 w 4599108"/>
                <a:gd name="connsiteY26" fmla="*/ 2502096 h 250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99108" h="2502096">
                  <a:moveTo>
                    <a:pt x="3724873" y="2502096"/>
                  </a:moveTo>
                  <a:cubicBezTo>
                    <a:pt x="3919147" y="2502096"/>
                    <a:pt x="4077278" y="2470470"/>
                    <a:pt x="4194747" y="2432067"/>
                  </a:cubicBezTo>
                  <a:cubicBezTo>
                    <a:pt x="4461309" y="2348484"/>
                    <a:pt x="4596850" y="2215202"/>
                    <a:pt x="4599108" y="2212943"/>
                  </a:cubicBezTo>
                  <a:lnTo>
                    <a:pt x="4594591" y="2208425"/>
                  </a:lnTo>
                  <a:cubicBezTo>
                    <a:pt x="4592332" y="2210684"/>
                    <a:pt x="4459051" y="2341707"/>
                    <a:pt x="4192487" y="2425290"/>
                  </a:cubicBezTo>
                  <a:cubicBezTo>
                    <a:pt x="3948514" y="2502096"/>
                    <a:pt x="3537374" y="2554054"/>
                    <a:pt x="2977140" y="2355261"/>
                  </a:cubicBezTo>
                  <a:cubicBezTo>
                    <a:pt x="2676692" y="2249087"/>
                    <a:pt x="2419164" y="2170022"/>
                    <a:pt x="2150343" y="2129360"/>
                  </a:cubicBezTo>
                  <a:cubicBezTo>
                    <a:pt x="1858930" y="2086439"/>
                    <a:pt x="1567519" y="2093216"/>
                    <a:pt x="1233185" y="2149691"/>
                  </a:cubicBezTo>
                  <a:cubicBezTo>
                    <a:pt x="797196" y="2224238"/>
                    <a:pt x="53983" y="2068367"/>
                    <a:pt x="8803" y="1842466"/>
                  </a:cubicBezTo>
                  <a:cubicBezTo>
                    <a:pt x="-22824" y="1675299"/>
                    <a:pt x="331841" y="1505873"/>
                    <a:pt x="1009544" y="1359038"/>
                  </a:cubicBezTo>
                  <a:cubicBezTo>
                    <a:pt x="1605921" y="1230274"/>
                    <a:pt x="1917666" y="1083439"/>
                    <a:pt x="1960586" y="907236"/>
                  </a:cubicBezTo>
                  <a:cubicBezTo>
                    <a:pt x="1996731" y="755882"/>
                    <a:pt x="1822787" y="611306"/>
                    <a:pt x="1682728" y="493837"/>
                  </a:cubicBezTo>
                  <a:cubicBezTo>
                    <a:pt x="1648843" y="466729"/>
                    <a:pt x="1619476" y="439621"/>
                    <a:pt x="1592368" y="417031"/>
                  </a:cubicBezTo>
                  <a:cubicBezTo>
                    <a:pt x="1542669" y="371851"/>
                    <a:pt x="1531374" y="322153"/>
                    <a:pt x="1556224" y="272454"/>
                  </a:cubicBezTo>
                  <a:cubicBezTo>
                    <a:pt x="1651101" y="80439"/>
                    <a:pt x="2340099" y="-129649"/>
                    <a:pt x="3781348" y="125619"/>
                  </a:cubicBezTo>
                  <a:lnTo>
                    <a:pt x="3783606" y="118842"/>
                  </a:lnTo>
                  <a:cubicBezTo>
                    <a:pt x="2986177" y="-23476"/>
                    <a:pt x="2468863" y="-12181"/>
                    <a:pt x="2175192" y="21704"/>
                  </a:cubicBezTo>
                  <a:cubicBezTo>
                    <a:pt x="1840859" y="60107"/>
                    <a:pt x="1605921" y="152727"/>
                    <a:pt x="1549446" y="267936"/>
                  </a:cubicBezTo>
                  <a:cubicBezTo>
                    <a:pt x="1522339" y="319894"/>
                    <a:pt x="1535892" y="374110"/>
                    <a:pt x="1587849" y="419290"/>
                  </a:cubicBezTo>
                  <a:cubicBezTo>
                    <a:pt x="1614958" y="444139"/>
                    <a:pt x="1646584" y="468988"/>
                    <a:pt x="1678210" y="496096"/>
                  </a:cubicBezTo>
                  <a:cubicBezTo>
                    <a:pt x="1816010" y="611306"/>
                    <a:pt x="1989953" y="753623"/>
                    <a:pt x="1953809" y="902718"/>
                  </a:cubicBezTo>
                  <a:cubicBezTo>
                    <a:pt x="1910887" y="1074403"/>
                    <a:pt x="1601404" y="1221238"/>
                    <a:pt x="1007284" y="1347743"/>
                  </a:cubicBezTo>
                  <a:cubicBezTo>
                    <a:pt x="135307" y="1535240"/>
                    <a:pt x="-20565" y="1718220"/>
                    <a:pt x="2025" y="1840207"/>
                  </a:cubicBezTo>
                  <a:cubicBezTo>
                    <a:pt x="22356" y="1948639"/>
                    <a:pt x="194041" y="2045776"/>
                    <a:pt x="471900" y="2111288"/>
                  </a:cubicBezTo>
                  <a:cubicBezTo>
                    <a:pt x="731686" y="2172281"/>
                    <a:pt x="1023097" y="2188094"/>
                    <a:pt x="1233185" y="2151950"/>
                  </a:cubicBezTo>
                  <a:cubicBezTo>
                    <a:pt x="1962846" y="2027704"/>
                    <a:pt x="2414648" y="2158727"/>
                    <a:pt x="2972622" y="2355261"/>
                  </a:cubicBezTo>
                  <a:cubicBezTo>
                    <a:pt x="3266293" y="2465952"/>
                    <a:pt x="3517044" y="2502096"/>
                    <a:pt x="3724873" y="2502096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087625" y="181527"/>
            <a:ext cx="201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功能介绍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90" name="图片 89" descr="图片包含 游戏机, 食物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3763" r="3421" b="42503"/>
          <a:stretch>
            <a:fillRect/>
          </a:stretch>
        </p:blipFill>
        <p:spPr>
          <a:xfrm>
            <a:off x="0" y="2545362"/>
            <a:ext cx="12192000" cy="4312638"/>
          </a:xfrm>
          <a:custGeom>
            <a:avLst/>
            <a:gdLst>
              <a:gd name="connsiteX0" fmla="*/ 0 w 12192000"/>
              <a:gd name="connsiteY0" fmla="*/ 0 h 4312638"/>
              <a:gd name="connsiteX1" fmla="*/ 12192000 w 12192000"/>
              <a:gd name="connsiteY1" fmla="*/ 0 h 4312638"/>
              <a:gd name="connsiteX2" fmla="*/ 12192000 w 12192000"/>
              <a:gd name="connsiteY2" fmla="*/ 4312638 h 4312638"/>
              <a:gd name="connsiteX3" fmla="*/ 0 w 12192000"/>
              <a:gd name="connsiteY3" fmla="*/ 4312638 h 431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12638">
                <a:moveTo>
                  <a:pt x="0" y="0"/>
                </a:moveTo>
                <a:lnTo>
                  <a:pt x="12192000" y="0"/>
                </a:lnTo>
                <a:lnTo>
                  <a:pt x="12192000" y="4312638"/>
                </a:lnTo>
                <a:lnTo>
                  <a:pt x="0" y="4312638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3"/>
          <a:srcRect r="27446" b="58298"/>
          <a:stretch>
            <a:fillRect/>
          </a:stretch>
        </p:blipFill>
        <p:spPr>
          <a:xfrm>
            <a:off x="68663" y="3113962"/>
            <a:ext cx="3339568" cy="1042368"/>
          </a:xfrm>
          <a:prstGeom prst="rect">
            <a:avLst/>
          </a:prstGeom>
        </p:spPr>
      </p:pic>
      <p:sp>
        <p:nvSpPr>
          <p:cNvPr id="46" name="任意多边形: 形状 45"/>
          <p:cNvSpPr/>
          <p:nvPr/>
        </p:nvSpPr>
        <p:spPr>
          <a:xfrm>
            <a:off x="1927264" y="995824"/>
            <a:ext cx="1480966" cy="4607272"/>
          </a:xfrm>
          <a:custGeom>
            <a:avLst/>
            <a:gdLst>
              <a:gd name="connsiteX0" fmla="*/ 260343 w 533998"/>
              <a:gd name="connsiteY0" fmla="*/ 0 h 2664646"/>
              <a:gd name="connsiteX1" fmla="*/ 387794 w 533998"/>
              <a:gd name="connsiteY1" fmla="*/ 127451 h 2664646"/>
              <a:gd name="connsiteX2" fmla="*/ 387794 w 533998"/>
              <a:gd name="connsiteY2" fmla="*/ 127703 h 2664646"/>
              <a:gd name="connsiteX3" fmla="*/ 489869 w 533998"/>
              <a:gd name="connsiteY3" fmla="*/ 127703 h 2664646"/>
              <a:gd name="connsiteX4" fmla="*/ 533998 w 533998"/>
              <a:gd name="connsiteY4" fmla="*/ 171833 h 2664646"/>
              <a:gd name="connsiteX5" fmla="*/ 533998 w 533998"/>
              <a:gd name="connsiteY5" fmla="*/ 831850 h 2664646"/>
              <a:gd name="connsiteX6" fmla="*/ 533998 w 533998"/>
              <a:gd name="connsiteY6" fmla="*/ 1075284 h 2664646"/>
              <a:gd name="connsiteX7" fmla="*/ 533998 w 533998"/>
              <a:gd name="connsiteY7" fmla="*/ 1593850 h 2664646"/>
              <a:gd name="connsiteX8" fmla="*/ 533998 w 533998"/>
              <a:gd name="connsiteY8" fmla="*/ 1735301 h 2664646"/>
              <a:gd name="connsiteX9" fmla="*/ 533998 w 533998"/>
              <a:gd name="connsiteY9" fmla="*/ 2497301 h 2664646"/>
              <a:gd name="connsiteX10" fmla="*/ 489869 w 533998"/>
              <a:gd name="connsiteY10" fmla="*/ 2541431 h 2664646"/>
              <a:gd name="connsiteX11" fmla="*/ 366817 w 533998"/>
              <a:gd name="connsiteY11" fmla="*/ 2541431 h 2664646"/>
              <a:gd name="connsiteX12" fmla="*/ 338185 w 533998"/>
              <a:gd name="connsiteY12" fmla="*/ 2547211 h 2664646"/>
              <a:gd name="connsiteX13" fmla="*/ 260343 w 533998"/>
              <a:gd name="connsiteY13" fmla="*/ 2664646 h 2664646"/>
              <a:gd name="connsiteX14" fmla="*/ 182502 w 533998"/>
              <a:gd name="connsiteY14" fmla="*/ 2547211 h 2664646"/>
              <a:gd name="connsiteX15" fmla="*/ 153870 w 533998"/>
              <a:gd name="connsiteY15" fmla="*/ 2541431 h 2664646"/>
              <a:gd name="connsiteX16" fmla="*/ 44130 w 533998"/>
              <a:gd name="connsiteY16" fmla="*/ 2541431 h 2664646"/>
              <a:gd name="connsiteX17" fmla="*/ 0 w 533998"/>
              <a:gd name="connsiteY17" fmla="*/ 2497301 h 2664646"/>
              <a:gd name="connsiteX18" fmla="*/ 0 w 533998"/>
              <a:gd name="connsiteY18" fmla="*/ 1735301 h 2664646"/>
              <a:gd name="connsiteX19" fmla="*/ 0 w 533998"/>
              <a:gd name="connsiteY19" fmla="*/ 1593850 h 2664646"/>
              <a:gd name="connsiteX20" fmla="*/ 0 w 533998"/>
              <a:gd name="connsiteY20" fmla="*/ 1075284 h 2664646"/>
              <a:gd name="connsiteX21" fmla="*/ 0 w 533998"/>
              <a:gd name="connsiteY21" fmla="*/ 831850 h 2664646"/>
              <a:gd name="connsiteX22" fmla="*/ 0 w 533998"/>
              <a:gd name="connsiteY22" fmla="*/ 171833 h 2664646"/>
              <a:gd name="connsiteX23" fmla="*/ 44130 w 533998"/>
              <a:gd name="connsiteY23" fmla="*/ 127703 h 2664646"/>
              <a:gd name="connsiteX24" fmla="*/ 132893 w 533998"/>
              <a:gd name="connsiteY24" fmla="*/ 127703 h 2664646"/>
              <a:gd name="connsiteX25" fmla="*/ 132893 w 533998"/>
              <a:gd name="connsiteY25" fmla="*/ 127451 h 2664646"/>
              <a:gd name="connsiteX26" fmla="*/ 260343 w 533998"/>
              <a:gd name="connsiteY26" fmla="*/ 0 h 266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998" h="2664646">
                <a:moveTo>
                  <a:pt x="260343" y="0"/>
                </a:moveTo>
                <a:cubicBezTo>
                  <a:pt x="260343" y="70389"/>
                  <a:pt x="317405" y="127451"/>
                  <a:pt x="387794" y="127451"/>
                </a:cubicBezTo>
                <a:lnTo>
                  <a:pt x="387794" y="127703"/>
                </a:lnTo>
                <a:lnTo>
                  <a:pt x="489869" y="127703"/>
                </a:lnTo>
                <a:cubicBezTo>
                  <a:pt x="514241" y="127703"/>
                  <a:pt x="533998" y="147461"/>
                  <a:pt x="533998" y="171833"/>
                </a:cubicBezTo>
                <a:lnTo>
                  <a:pt x="533998" y="831850"/>
                </a:lnTo>
                <a:lnTo>
                  <a:pt x="533998" y="1075284"/>
                </a:lnTo>
                <a:lnTo>
                  <a:pt x="533998" y="1593850"/>
                </a:lnTo>
                <a:lnTo>
                  <a:pt x="533998" y="1735301"/>
                </a:lnTo>
                <a:lnTo>
                  <a:pt x="533998" y="2497301"/>
                </a:lnTo>
                <a:cubicBezTo>
                  <a:pt x="533998" y="2521673"/>
                  <a:pt x="514241" y="2541431"/>
                  <a:pt x="489869" y="2541431"/>
                </a:cubicBezTo>
                <a:lnTo>
                  <a:pt x="366817" y="2541431"/>
                </a:lnTo>
                <a:lnTo>
                  <a:pt x="338185" y="2547211"/>
                </a:lnTo>
                <a:cubicBezTo>
                  <a:pt x="292441" y="2566559"/>
                  <a:pt x="260343" y="2611854"/>
                  <a:pt x="260343" y="2664646"/>
                </a:cubicBezTo>
                <a:cubicBezTo>
                  <a:pt x="260343" y="2611854"/>
                  <a:pt x="228247" y="2566559"/>
                  <a:pt x="182502" y="2547211"/>
                </a:cubicBezTo>
                <a:lnTo>
                  <a:pt x="153870" y="2541431"/>
                </a:lnTo>
                <a:lnTo>
                  <a:pt x="44130" y="2541431"/>
                </a:lnTo>
                <a:cubicBezTo>
                  <a:pt x="19758" y="2541431"/>
                  <a:pt x="0" y="2521673"/>
                  <a:pt x="0" y="2497301"/>
                </a:cubicBezTo>
                <a:lnTo>
                  <a:pt x="0" y="1735301"/>
                </a:lnTo>
                <a:lnTo>
                  <a:pt x="0" y="1593850"/>
                </a:lnTo>
                <a:lnTo>
                  <a:pt x="0" y="1075284"/>
                </a:lnTo>
                <a:lnTo>
                  <a:pt x="0" y="831850"/>
                </a:lnTo>
                <a:lnTo>
                  <a:pt x="0" y="171833"/>
                </a:lnTo>
                <a:cubicBezTo>
                  <a:pt x="0" y="147461"/>
                  <a:pt x="19758" y="127703"/>
                  <a:pt x="44130" y="127703"/>
                </a:cubicBezTo>
                <a:lnTo>
                  <a:pt x="132893" y="127703"/>
                </a:lnTo>
                <a:lnTo>
                  <a:pt x="132893" y="127451"/>
                </a:lnTo>
                <a:cubicBezTo>
                  <a:pt x="203282" y="127451"/>
                  <a:pt x="260343" y="70389"/>
                  <a:pt x="260343" y="0"/>
                </a:cubicBezTo>
                <a:close/>
              </a:path>
            </a:pathLst>
          </a:custGeom>
          <a:solidFill>
            <a:schemeClr val="tx1"/>
          </a:solidFill>
          <a:ln>
            <a:gradFill>
              <a:gsLst>
                <a:gs pos="0">
                  <a:srgbClr val="E6C04A"/>
                </a:gs>
                <a:gs pos="100000">
                  <a:srgbClr val="E98722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74" name="图片 73" descr="图片包含 桌子, 照片, 电脑, 监控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6"/>
          <a:stretch>
            <a:fillRect/>
          </a:stretch>
        </p:blipFill>
        <p:spPr>
          <a:xfrm>
            <a:off x="2652125" y="4206067"/>
            <a:ext cx="1446555" cy="129583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3"/>
          <a:srcRect t="41248"/>
          <a:stretch>
            <a:fillRect/>
          </a:stretch>
        </p:blipFill>
        <p:spPr>
          <a:xfrm>
            <a:off x="98572" y="4115477"/>
            <a:ext cx="4602879" cy="1468542"/>
          </a:xfrm>
          <a:custGeom>
            <a:avLst/>
            <a:gdLst>
              <a:gd name="connsiteX0" fmla="*/ 0 w 4602879"/>
              <a:gd name="connsiteY0" fmla="*/ 0 h 1468542"/>
              <a:gd name="connsiteX1" fmla="*/ 1858602 w 4602879"/>
              <a:gd name="connsiteY1" fmla="*/ 0 h 1468542"/>
              <a:gd name="connsiteX2" fmla="*/ 1858602 w 4602879"/>
              <a:gd name="connsiteY2" fmla="*/ 472724 h 1468542"/>
              <a:gd name="connsiteX3" fmla="*/ 2963502 w 4602879"/>
              <a:gd name="connsiteY3" fmla="*/ 472724 h 1468542"/>
              <a:gd name="connsiteX4" fmla="*/ 2963502 w 4602879"/>
              <a:gd name="connsiteY4" fmla="*/ 0 h 1468542"/>
              <a:gd name="connsiteX5" fmla="*/ 4602879 w 4602879"/>
              <a:gd name="connsiteY5" fmla="*/ 0 h 1468542"/>
              <a:gd name="connsiteX6" fmla="*/ 4602879 w 4602879"/>
              <a:gd name="connsiteY6" fmla="*/ 1468542 h 1468542"/>
              <a:gd name="connsiteX7" fmla="*/ 0 w 4602879"/>
              <a:gd name="connsiteY7" fmla="*/ 1468542 h 14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02879" h="1468542">
                <a:moveTo>
                  <a:pt x="0" y="0"/>
                </a:moveTo>
                <a:lnTo>
                  <a:pt x="1858602" y="0"/>
                </a:lnTo>
                <a:lnTo>
                  <a:pt x="1858602" y="472724"/>
                </a:lnTo>
                <a:lnTo>
                  <a:pt x="2963502" y="472724"/>
                </a:lnTo>
                <a:lnTo>
                  <a:pt x="2963502" y="0"/>
                </a:lnTo>
                <a:lnTo>
                  <a:pt x="4602879" y="0"/>
                </a:lnTo>
                <a:lnTo>
                  <a:pt x="4602879" y="1468542"/>
                </a:lnTo>
                <a:lnTo>
                  <a:pt x="0" y="1468542"/>
                </a:lnTo>
                <a:close/>
              </a:path>
            </a:pathLst>
          </a:custGeom>
        </p:spPr>
      </p:pic>
      <p:pic>
        <p:nvPicPr>
          <p:cNvPr id="42" name="图片 41" descr="卡通人物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2141816" y="1546055"/>
            <a:ext cx="269974" cy="27608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160713" y="1691128"/>
            <a:ext cx="1013460" cy="283464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学生界面</a:t>
            </a:r>
            <a:endParaRPr lang="zh-CN" altLang="en-US" sz="54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3145" y="7367270"/>
            <a:ext cx="5387340" cy="5406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1.个人与课程信息查看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浏览个人资料、已选课程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信息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2.在线作业与考试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接收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作业任务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在线完成并提交作业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/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考试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3.在线答疑互动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提出学习问题，获取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答疑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参与他人问题讨论，共同提升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pic>
        <p:nvPicPr>
          <p:cNvPr id="3" name="图片 2" descr="截屏2025-05-28 20.01.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925" y="1062990"/>
            <a:ext cx="7615555" cy="4521200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0" name="图形 17"/>
          <p:cNvGrpSpPr/>
          <p:nvPr/>
        </p:nvGrpSpPr>
        <p:grpSpPr>
          <a:xfrm flipH="1" flipV="1">
            <a:off x="1887855" y="1589518"/>
            <a:ext cx="3227069" cy="1755652"/>
            <a:chOff x="11829154" y="188687"/>
            <a:chExt cx="4599108" cy="2502096"/>
          </a:xfrm>
          <a:gradFill>
            <a:gsLst>
              <a:gs pos="0">
                <a:srgbClr val="E6C04A"/>
              </a:gs>
              <a:gs pos="100000">
                <a:srgbClr val="E98722"/>
              </a:gs>
            </a:gsLst>
            <a:lin ang="5400000" scaled="1"/>
          </a:gradFill>
        </p:grpSpPr>
        <p:sp>
          <p:nvSpPr>
            <p:cNvPr id="22" name="任意多边形: 形状 21"/>
            <p:cNvSpPr/>
            <p:nvPr/>
          </p:nvSpPr>
          <p:spPr>
            <a:xfrm>
              <a:off x="12983168" y="312047"/>
              <a:ext cx="3284704" cy="2234159"/>
            </a:xfrm>
            <a:custGeom>
              <a:avLst/>
              <a:gdLst>
                <a:gd name="connsiteX0" fmla="*/ 2652182 w 3284704"/>
                <a:gd name="connsiteY0" fmla="*/ 2234160 h 2234159"/>
                <a:gd name="connsiteX1" fmla="*/ 3284705 w 3284704"/>
                <a:gd name="connsiteY1" fmla="*/ 2121210 h 2234159"/>
                <a:gd name="connsiteX2" fmla="*/ 3282446 w 3284704"/>
                <a:gd name="connsiteY2" fmla="*/ 2114433 h 2234159"/>
                <a:gd name="connsiteX3" fmla="*/ 2245560 w 3284704"/>
                <a:gd name="connsiteY3" fmla="*/ 2121210 h 2234159"/>
                <a:gd name="connsiteX4" fmla="*/ 2119056 w 3284704"/>
                <a:gd name="connsiteY4" fmla="*/ 2028590 h 2234159"/>
                <a:gd name="connsiteX5" fmla="*/ 1222230 w 3284704"/>
                <a:gd name="connsiteY5" fmla="*/ 1626487 h 2234159"/>
                <a:gd name="connsiteX6" fmla="*/ 881118 w 3284704"/>
                <a:gd name="connsiteY6" fmla="*/ 1680703 h 2234159"/>
                <a:gd name="connsiteX7" fmla="*/ 280222 w 3284704"/>
                <a:gd name="connsiteY7" fmla="*/ 1712329 h 2234159"/>
                <a:gd name="connsiteX8" fmla="*/ 6883 w 3284704"/>
                <a:gd name="connsiteY8" fmla="*/ 1504500 h 2234159"/>
                <a:gd name="connsiteX9" fmla="*/ 393173 w 3284704"/>
                <a:gd name="connsiteY9" fmla="*/ 1305707 h 2234159"/>
                <a:gd name="connsiteX10" fmla="*/ 1052804 w 3284704"/>
                <a:gd name="connsiteY10" fmla="*/ 1106914 h 2234159"/>
                <a:gd name="connsiteX11" fmla="*/ 1373583 w 3284704"/>
                <a:gd name="connsiteY11" fmla="*/ 844869 h 2234159"/>
                <a:gd name="connsiteX12" fmla="*/ 1274186 w 3284704"/>
                <a:gd name="connsiteY12" fmla="*/ 722883 h 2234159"/>
                <a:gd name="connsiteX13" fmla="*/ 799795 w 3284704"/>
                <a:gd name="connsiteY13" fmla="*/ 347887 h 2234159"/>
                <a:gd name="connsiteX14" fmla="*/ 2629592 w 3284704"/>
                <a:gd name="connsiteY14" fmla="*/ 6777 h 2234159"/>
                <a:gd name="connsiteX15" fmla="*/ 2629592 w 3284704"/>
                <a:gd name="connsiteY15" fmla="*/ 0 h 2234159"/>
                <a:gd name="connsiteX16" fmla="*/ 1231265 w 3284704"/>
                <a:gd name="connsiteY16" fmla="*/ 128764 h 2234159"/>
                <a:gd name="connsiteX17" fmla="*/ 795276 w 3284704"/>
                <a:gd name="connsiteY17" fmla="*/ 347887 h 2234159"/>
                <a:gd name="connsiteX18" fmla="*/ 1271928 w 3284704"/>
                <a:gd name="connsiteY18" fmla="*/ 731919 h 2234159"/>
                <a:gd name="connsiteX19" fmla="*/ 1366805 w 3284704"/>
                <a:gd name="connsiteY19" fmla="*/ 847128 h 2234159"/>
                <a:gd name="connsiteX20" fmla="*/ 393173 w 3284704"/>
                <a:gd name="connsiteY20" fmla="*/ 1301189 h 2234159"/>
                <a:gd name="connsiteX21" fmla="*/ 105 w 3284704"/>
                <a:gd name="connsiteY21" fmla="*/ 1506759 h 2234159"/>
                <a:gd name="connsiteX22" fmla="*/ 277964 w 3284704"/>
                <a:gd name="connsiteY22" fmla="*/ 1721365 h 2234159"/>
                <a:gd name="connsiteX23" fmla="*/ 881118 w 3284704"/>
                <a:gd name="connsiteY23" fmla="*/ 1689739 h 2234159"/>
                <a:gd name="connsiteX24" fmla="*/ 1222230 w 3284704"/>
                <a:gd name="connsiteY24" fmla="*/ 1635523 h 2234159"/>
                <a:gd name="connsiteX25" fmla="*/ 2114538 w 3284704"/>
                <a:gd name="connsiteY25" fmla="*/ 2035367 h 2234159"/>
                <a:gd name="connsiteX26" fmla="*/ 2241042 w 3284704"/>
                <a:gd name="connsiteY26" fmla="*/ 2127987 h 2234159"/>
                <a:gd name="connsiteX27" fmla="*/ 2652182 w 3284704"/>
                <a:gd name="connsiteY27" fmla="*/ 2234160 h 223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84704" h="2234159">
                  <a:moveTo>
                    <a:pt x="2652182" y="2234160"/>
                  </a:moveTo>
                  <a:cubicBezTo>
                    <a:pt x="2961666" y="2234160"/>
                    <a:pt x="3277928" y="2123469"/>
                    <a:pt x="3284705" y="2121210"/>
                  </a:cubicBezTo>
                  <a:lnTo>
                    <a:pt x="3282446" y="2114433"/>
                  </a:lnTo>
                  <a:cubicBezTo>
                    <a:pt x="3275668" y="2116692"/>
                    <a:pt x="2577635" y="2362924"/>
                    <a:pt x="2245560" y="2121210"/>
                  </a:cubicBezTo>
                  <a:cubicBezTo>
                    <a:pt x="2202639" y="2091842"/>
                    <a:pt x="2161977" y="2060216"/>
                    <a:pt x="2119056" y="2028590"/>
                  </a:cubicBezTo>
                  <a:cubicBezTo>
                    <a:pt x="1816349" y="1804948"/>
                    <a:pt x="1531714" y="1594860"/>
                    <a:pt x="1222230" y="1626487"/>
                  </a:cubicBezTo>
                  <a:cubicBezTo>
                    <a:pt x="1104761" y="1637782"/>
                    <a:pt x="989552" y="1660372"/>
                    <a:pt x="881118" y="1680703"/>
                  </a:cubicBezTo>
                  <a:cubicBezTo>
                    <a:pt x="666512" y="1721365"/>
                    <a:pt x="463202" y="1759768"/>
                    <a:pt x="280222" y="1712329"/>
                  </a:cubicBezTo>
                  <a:cubicBezTo>
                    <a:pt x="142423" y="1678444"/>
                    <a:pt x="4623" y="1594860"/>
                    <a:pt x="6883" y="1504500"/>
                  </a:cubicBezTo>
                  <a:cubicBezTo>
                    <a:pt x="9141" y="1418658"/>
                    <a:pt x="146940" y="1346369"/>
                    <a:pt x="393173" y="1305707"/>
                  </a:cubicBezTo>
                  <a:cubicBezTo>
                    <a:pt x="623592" y="1265045"/>
                    <a:pt x="865306" y="1192757"/>
                    <a:pt x="1052804" y="1106914"/>
                  </a:cubicBezTo>
                  <a:cubicBezTo>
                    <a:pt x="1249338" y="1016554"/>
                    <a:pt x="1362288" y="923935"/>
                    <a:pt x="1373583" y="844869"/>
                  </a:cubicBezTo>
                  <a:cubicBezTo>
                    <a:pt x="1380360" y="795171"/>
                    <a:pt x="1346475" y="754509"/>
                    <a:pt x="1274186" y="722883"/>
                  </a:cubicBezTo>
                  <a:cubicBezTo>
                    <a:pt x="939853" y="576047"/>
                    <a:pt x="779463" y="449543"/>
                    <a:pt x="799795" y="347887"/>
                  </a:cubicBezTo>
                  <a:cubicBezTo>
                    <a:pt x="835938" y="164908"/>
                    <a:pt x="1450389" y="49698"/>
                    <a:pt x="2629592" y="6777"/>
                  </a:cubicBezTo>
                  <a:lnTo>
                    <a:pt x="2629592" y="0"/>
                  </a:lnTo>
                  <a:cubicBezTo>
                    <a:pt x="2006106" y="22590"/>
                    <a:pt x="1533972" y="65511"/>
                    <a:pt x="1231265" y="128764"/>
                  </a:cubicBezTo>
                  <a:cubicBezTo>
                    <a:pt x="955667" y="185239"/>
                    <a:pt x="813348" y="257527"/>
                    <a:pt x="795276" y="347887"/>
                  </a:cubicBezTo>
                  <a:cubicBezTo>
                    <a:pt x="774946" y="454061"/>
                    <a:pt x="930817" y="580565"/>
                    <a:pt x="1271928" y="731919"/>
                  </a:cubicBezTo>
                  <a:cubicBezTo>
                    <a:pt x="1341957" y="763545"/>
                    <a:pt x="1373583" y="801948"/>
                    <a:pt x="1366805" y="847128"/>
                  </a:cubicBezTo>
                  <a:cubicBezTo>
                    <a:pt x="1346475" y="1000741"/>
                    <a:pt x="883378" y="1217606"/>
                    <a:pt x="393173" y="1301189"/>
                  </a:cubicBezTo>
                  <a:cubicBezTo>
                    <a:pt x="72393" y="1355405"/>
                    <a:pt x="2365" y="1443507"/>
                    <a:pt x="105" y="1506759"/>
                  </a:cubicBezTo>
                  <a:cubicBezTo>
                    <a:pt x="-4412" y="1601637"/>
                    <a:pt x="137905" y="1685221"/>
                    <a:pt x="277964" y="1721365"/>
                  </a:cubicBezTo>
                  <a:cubicBezTo>
                    <a:pt x="463202" y="1766545"/>
                    <a:pt x="666512" y="1730401"/>
                    <a:pt x="881118" y="1689739"/>
                  </a:cubicBezTo>
                  <a:cubicBezTo>
                    <a:pt x="991810" y="1669408"/>
                    <a:pt x="1104761" y="1646818"/>
                    <a:pt x="1222230" y="1635523"/>
                  </a:cubicBezTo>
                  <a:cubicBezTo>
                    <a:pt x="1529454" y="1603896"/>
                    <a:pt x="1814090" y="1813984"/>
                    <a:pt x="2114538" y="2035367"/>
                  </a:cubicBezTo>
                  <a:cubicBezTo>
                    <a:pt x="2155200" y="2064734"/>
                    <a:pt x="2198122" y="2096360"/>
                    <a:pt x="2241042" y="2127987"/>
                  </a:cubicBezTo>
                  <a:cubicBezTo>
                    <a:pt x="2351734" y="2207052"/>
                    <a:pt x="2500828" y="2234160"/>
                    <a:pt x="2652182" y="223416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2861288" y="314306"/>
              <a:ext cx="3424657" cy="2252232"/>
            </a:xfrm>
            <a:custGeom>
              <a:avLst/>
              <a:gdLst>
                <a:gd name="connsiteX0" fmla="*/ 2765026 w 3424657"/>
                <a:gd name="connsiteY0" fmla="*/ 2252232 h 2252232"/>
                <a:gd name="connsiteX1" fmla="*/ 3027072 w 3424657"/>
                <a:gd name="connsiteY1" fmla="*/ 2227383 h 2252232"/>
                <a:gd name="connsiteX2" fmla="*/ 3424657 w 3424657"/>
                <a:gd name="connsiteY2" fmla="*/ 2114432 h 2252232"/>
                <a:gd name="connsiteX3" fmla="*/ 3422399 w 3424657"/>
                <a:gd name="connsiteY3" fmla="*/ 2107656 h 2252232"/>
                <a:gd name="connsiteX4" fmla="*/ 2320003 w 3424657"/>
                <a:gd name="connsiteY4" fmla="*/ 2130246 h 2252232"/>
                <a:gd name="connsiteX5" fmla="*/ 2146059 w 3424657"/>
                <a:gd name="connsiteY5" fmla="*/ 2015036 h 2252232"/>
                <a:gd name="connsiteX6" fmla="*/ 1305707 w 3424657"/>
                <a:gd name="connsiteY6" fmla="*/ 1664890 h 2252232"/>
                <a:gd name="connsiteX7" fmla="*/ 960079 w 3424657"/>
                <a:gd name="connsiteY7" fmla="*/ 1712329 h 2252232"/>
                <a:gd name="connsiteX8" fmla="*/ 379513 w 3424657"/>
                <a:gd name="connsiteY8" fmla="*/ 1746214 h 2252232"/>
                <a:gd name="connsiteX9" fmla="*/ 6777 w 3424657"/>
                <a:gd name="connsiteY9" fmla="*/ 1520313 h 2252232"/>
                <a:gd name="connsiteX10" fmla="*/ 456320 w 3424657"/>
                <a:gd name="connsiteY10" fmla="*/ 1298930 h 2252232"/>
                <a:gd name="connsiteX11" fmla="*/ 1429952 w 3424657"/>
                <a:gd name="connsiteY11" fmla="*/ 833574 h 2252232"/>
                <a:gd name="connsiteX12" fmla="*/ 1330556 w 3424657"/>
                <a:gd name="connsiteY12" fmla="*/ 700293 h 2252232"/>
                <a:gd name="connsiteX13" fmla="*/ 1070769 w 3424657"/>
                <a:gd name="connsiteY13" fmla="*/ 557975 h 2252232"/>
                <a:gd name="connsiteX14" fmla="*/ 887790 w 3424657"/>
                <a:gd name="connsiteY14" fmla="*/ 320779 h 2252232"/>
                <a:gd name="connsiteX15" fmla="*/ 2751473 w 3424657"/>
                <a:gd name="connsiteY15" fmla="*/ 6777 h 2252232"/>
                <a:gd name="connsiteX16" fmla="*/ 2751473 w 3424657"/>
                <a:gd name="connsiteY16" fmla="*/ 0 h 2252232"/>
                <a:gd name="connsiteX17" fmla="*/ 1339592 w 3424657"/>
                <a:gd name="connsiteY17" fmla="*/ 103914 h 2252232"/>
                <a:gd name="connsiteX18" fmla="*/ 881014 w 3424657"/>
                <a:gd name="connsiteY18" fmla="*/ 320779 h 2252232"/>
                <a:gd name="connsiteX19" fmla="*/ 1066253 w 3424657"/>
                <a:gd name="connsiteY19" fmla="*/ 567011 h 2252232"/>
                <a:gd name="connsiteX20" fmla="*/ 1326039 w 3424657"/>
                <a:gd name="connsiteY20" fmla="*/ 709329 h 2252232"/>
                <a:gd name="connsiteX21" fmla="*/ 1423176 w 3424657"/>
                <a:gd name="connsiteY21" fmla="*/ 835833 h 2252232"/>
                <a:gd name="connsiteX22" fmla="*/ 456320 w 3424657"/>
                <a:gd name="connsiteY22" fmla="*/ 1296671 h 2252232"/>
                <a:gd name="connsiteX23" fmla="*/ 0 w 3424657"/>
                <a:gd name="connsiteY23" fmla="*/ 1527090 h 2252232"/>
                <a:gd name="connsiteX24" fmla="*/ 379513 w 3424657"/>
                <a:gd name="connsiteY24" fmla="*/ 1762027 h 2252232"/>
                <a:gd name="connsiteX25" fmla="*/ 962337 w 3424657"/>
                <a:gd name="connsiteY25" fmla="*/ 1728142 h 2252232"/>
                <a:gd name="connsiteX26" fmla="*/ 1307965 w 3424657"/>
                <a:gd name="connsiteY26" fmla="*/ 1680703 h 2252232"/>
                <a:gd name="connsiteX27" fmla="*/ 2143799 w 3424657"/>
                <a:gd name="connsiteY27" fmla="*/ 2028590 h 2252232"/>
                <a:gd name="connsiteX28" fmla="*/ 2317743 w 3424657"/>
                <a:gd name="connsiteY28" fmla="*/ 2143800 h 2252232"/>
                <a:gd name="connsiteX29" fmla="*/ 2765026 w 3424657"/>
                <a:gd name="connsiteY29" fmla="*/ 2252232 h 225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24657" h="2252232">
                  <a:moveTo>
                    <a:pt x="2765026" y="2252232"/>
                  </a:moveTo>
                  <a:cubicBezTo>
                    <a:pt x="2859905" y="2252232"/>
                    <a:pt x="2950265" y="2240937"/>
                    <a:pt x="3027072" y="2227383"/>
                  </a:cubicBezTo>
                  <a:cubicBezTo>
                    <a:pt x="3248455" y="2188980"/>
                    <a:pt x="3422399" y="2114432"/>
                    <a:pt x="3424657" y="2114432"/>
                  </a:cubicBezTo>
                  <a:lnTo>
                    <a:pt x="3422399" y="2107656"/>
                  </a:lnTo>
                  <a:cubicBezTo>
                    <a:pt x="3415622" y="2109915"/>
                    <a:pt x="2731141" y="2396809"/>
                    <a:pt x="2320003" y="2130246"/>
                  </a:cubicBezTo>
                  <a:cubicBezTo>
                    <a:pt x="2261268" y="2091842"/>
                    <a:pt x="2202534" y="2053439"/>
                    <a:pt x="2146059" y="2015036"/>
                  </a:cubicBezTo>
                  <a:cubicBezTo>
                    <a:pt x="1863682" y="1823020"/>
                    <a:pt x="1597120" y="1640041"/>
                    <a:pt x="1305707" y="1664890"/>
                  </a:cubicBezTo>
                  <a:cubicBezTo>
                    <a:pt x="1185980" y="1673926"/>
                    <a:pt x="1070769" y="1694257"/>
                    <a:pt x="960079" y="1712329"/>
                  </a:cubicBezTo>
                  <a:cubicBezTo>
                    <a:pt x="754508" y="1746214"/>
                    <a:pt x="562492" y="1777840"/>
                    <a:pt x="379513" y="1746214"/>
                  </a:cubicBezTo>
                  <a:cubicBezTo>
                    <a:pt x="201051" y="1714588"/>
                    <a:pt x="6777" y="1619710"/>
                    <a:pt x="6777" y="1520313"/>
                  </a:cubicBezTo>
                  <a:cubicBezTo>
                    <a:pt x="6777" y="1457061"/>
                    <a:pt x="83584" y="1366700"/>
                    <a:pt x="456320" y="1298930"/>
                  </a:cubicBezTo>
                  <a:cubicBezTo>
                    <a:pt x="971374" y="1206311"/>
                    <a:pt x="1407362" y="996223"/>
                    <a:pt x="1429952" y="833574"/>
                  </a:cubicBezTo>
                  <a:cubicBezTo>
                    <a:pt x="1436729" y="781617"/>
                    <a:pt x="1402844" y="736437"/>
                    <a:pt x="1330556" y="700293"/>
                  </a:cubicBezTo>
                  <a:cubicBezTo>
                    <a:pt x="1226642" y="650595"/>
                    <a:pt x="1140800" y="603155"/>
                    <a:pt x="1070769" y="557975"/>
                  </a:cubicBezTo>
                  <a:cubicBezTo>
                    <a:pt x="930712" y="469874"/>
                    <a:pt x="867459" y="388550"/>
                    <a:pt x="887790" y="320779"/>
                  </a:cubicBezTo>
                  <a:cubicBezTo>
                    <a:pt x="923934" y="189757"/>
                    <a:pt x="1278599" y="27108"/>
                    <a:pt x="2751473" y="6777"/>
                  </a:cubicBezTo>
                  <a:lnTo>
                    <a:pt x="2751473" y="0"/>
                  </a:lnTo>
                  <a:cubicBezTo>
                    <a:pt x="2130245" y="9036"/>
                    <a:pt x="1653595" y="42921"/>
                    <a:pt x="1339592" y="103914"/>
                  </a:cubicBezTo>
                  <a:cubicBezTo>
                    <a:pt x="1059474" y="155872"/>
                    <a:pt x="905862" y="230419"/>
                    <a:pt x="881014" y="320779"/>
                  </a:cubicBezTo>
                  <a:cubicBezTo>
                    <a:pt x="860682" y="393068"/>
                    <a:pt x="923934" y="476651"/>
                    <a:pt x="1066253" y="567011"/>
                  </a:cubicBezTo>
                  <a:cubicBezTo>
                    <a:pt x="1136281" y="609932"/>
                    <a:pt x="1222123" y="657372"/>
                    <a:pt x="1326039" y="709329"/>
                  </a:cubicBezTo>
                  <a:cubicBezTo>
                    <a:pt x="1396067" y="743214"/>
                    <a:pt x="1429952" y="786135"/>
                    <a:pt x="1423176" y="835833"/>
                  </a:cubicBezTo>
                  <a:cubicBezTo>
                    <a:pt x="1400586" y="996223"/>
                    <a:pt x="966856" y="1201793"/>
                    <a:pt x="456320" y="1296671"/>
                  </a:cubicBezTo>
                  <a:cubicBezTo>
                    <a:pt x="79065" y="1364441"/>
                    <a:pt x="0" y="1459320"/>
                    <a:pt x="0" y="1527090"/>
                  </a:cubicBezTo>
                  <a:cubicBezTo>
                    <a:pt x="0" y="1633264"/>
                    <a:pt x="192016" y="1728142"/>
                    <a:pt x="379513" y="1762027"/>
                  </a:cubicBezTo>
                  <a:cubicBezTo>
                    <a:pt x="562492" y="1793653"/>
                    <a:pt x="756768" y="1762027"/>
                    <a:pt x="962337" y="1728142"/>
                  </a:cubicBezTo>
                  <a:cubicBezTo>
                    <a:pt x="1073029" y="1710070"/>
                    <a:pt x="1188238" y="1691998"/>
                    <a:pt x="1307965" y="1680703"/>
                  </a:cubicBezTo>
                  <a:cubicBezTo>
                    <a:pt x="1597120" y="1655854"/>
                    <a:pt x="1863682" y="1836574"/>
                    <a:pt x="2143799" y="2028590"/>
                  </a:cubicBezTo>
                  <a:cubicBezTo>
                    <a:pt x="2200274" y="2066993"/>
                    <a:pt x="2259009" y="2107656"/>
                    <a:pt x="2317743" y="2143800"/>
                  </a:cubicBezTo>
                  <a:cubicBezTo>
                    <a:pt x="2448765" y="2225124"/>
                    <a:pt x="2611414" y="2252232"/>
                    <a:pt x="2765026" y="225223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2739218" y="309303"/>
              <a:ext cx="3564798" cy="2275306"/>
            </a:xfrm>
            <a:custGeom>
              <a:avLst/>
              <a:gdLst>
                <a:gd name="connsiteX0" fmla="*/ 2875801 w 3564798"/>
                <a:gd name="connsiteY0" fmla="*/ 2275307 h 2275306"/>
                <a:gd name="connsiteX1" fmla="*/ 3164955 w 3564798"/>
                <a:gd name="connsiteY1" fmla="*/ 2245940 h 2275306"/>
                <a:gd name="connsiteX2" fmla="*/ 3564799 w 3564798"/>
                <a:gd name="connsiteY2" fmla="*/ 2117176 h 2275306"/>
                <a:gd name="connsiteX3" fmla="*/ 3562540 w 3564798"/>
                <a:gd name="connsiteY3" fmla="*/ 2110400 h 2275306"/>
                <a:gd name="connsiteX4" fmla="*/ 3164955 w 3564798"/>
                <a:gd name="connsiteY4" fmla="*/ 2239163 h 2275306"/>
                <a:gd name="connsiteX5" fmla="*/ 2396892 w 3564798"/>
                <a:gd name="connsiteY5" fmla="*/ 2148803 h 2275306"/>
                <a:gd name="connsiteX6" fmla="*/ 2200358 w 3564798"/>
                <a:gd name="connsiteY6" fmla="*/ 2026816 h 2275306"/>
                <a:gd name="connsiteX7" fmla="*/ 1391633 w 3564798"/>
                <a:gd name="connsiteY7" fmla="*/ 1710555 h 2275306"/>
                <a:gd name="connsiteX8" fmla="*/ 1034709 w 3564798"/>
                <a:gd name="connsiteY8" fmla="*/ 1751217 h 2275306"/>
                <a:gd name="connsiteX9" fmla="*/ 481251 w 3564798"/>
                <a:gd name="connsiteY9" fmla="*/ 1785102 h 2275306"/>
                <a:gd name="connsiteX10" fmla="*/ 4601 w 3564798"/>
                <a:gd name="connsiteY10" fmla="*/ 1541129 h 2275306"/>
                <a:gd name="connsiteX11" fmla="*/ 521915 w 3564798"/>
                <a:gd name="connsiteY11" fmla="*/ 1292638 h 2275306"/>
                <a:gd name="connsiteX12" fmla="*/ 1488770 w 3564798"/>
                <a:gd name="connsiteY12" fmla="*/ 822764 h 2275306"/>
                <a:gd name="connsiteX13" fmla="*/ 1389373 w 3564798"/>
                <a:gd name="connsiteY13" fmla="*/ 675929 h 2275306"/>
                <a:gd name="connsiteX14" fmla="*/ 1131847 w 3564798"/>
                <a:gd name="connsiteY14" fmla="*/ 526834 h 2275306"/>
                <a:gd name="connsiteX15" fmla="*/ 973716 w 3564798"/>
                <a:gd name="connsiteY15" fmla="*/ 300933 h 2275306"/>
                <a:gd name="connsiteX16" fmla="*/ 1443590 w 3564798"/>
                <a:gd name="connsiteY16" fmla="*/ 86327 h 2275306"/>
                <a:gd name="connsiteX17" fmla="*/ 2878061 w 3564798"/>
                <a:gd name="connsiteY17" fmla="*/ 7262 h 2275306"/>
                <a:gd name="connsiteX18" fmla="*/ 2878061 w 3564798"/>
                <a:gd name="connsiteY18" fmla="*/ 485 h 2275306"/>
                <a:gd name="connsiteX19" fmla="*/ 1443590 w 3564798"/>
                <a:gd name="connsiteY19" fmla="*/ 79550 h 2275306"/>
                <a:gd name="connsiteX20" fmla="*/ 969198 w 3564798"/>
                <a:gd name="connsiteY20" fmla="*/ 298674 h 2275306"/>
                <a:gd name="connsiteX21" fmla="*/ 1129587 w 3564798"/>
                <a:gd name="connsiteY21" fmla="*/ 533611 h 2275306"/>
                <a:gd name="connsiteX22" fmla="*/ 1387115 w 3564798"/>
                <a:gd name="connsiteY22" fmla="*/ 682706 h 2275306"/>
                <a:gd name="connsiteX23" fmla="*/ 1484252 w 3564798"/>
                <a:gd name="connsiteY23" fmla="*/ 822764 h 2275306"/>
                <a:gd name="connsiteX24" fmla="*/ 1197358 w 3564798"/>
                <a:gd name="connsiteY24" fmla="*/ 1075773 h 2275306"/>
                <a:gd name="connsiteX25" fmla="*/ 521915 w 3564798"/>
                <a:gd name="connsiteY25" fmla="*/ 1285861 h 2275306"/>
                <a:gd name="connsiteX26" fmla="*/ 83 w 3564798"/>
                <a:gd name="connsiteY26" fmla="*/ 1541129 h 2275306"/>
                <a:gd name="connsiteX27" fmla="*/ 483511 w 3564798"/>
                <a:gd name="connsiteY27" fmla="*/ 1789620 h 2275306"/>
                <a:gd name="connsiteX28" fmla="*/ 1039227 w 3564798"/>
                <a:gd name="connsiteY28" fmla="*/ 1755735 h 2275306"/>
                <a:gd name="connsiteX29" fmla="*/ 1396150 w 3564798"/>
                <a:gd name="connsiteY29" fmla="*/ 1715073 h 2275306"/>
                <a:gd name="connsiteX30" fmla="*/ 2200358 w 3564798"/>
                <a:gd name="connsiteY30" fmla="*/ 2029075 h 2275306"/>
                <a:gd name="connsiteX31" fmla="*/ 2396892 w 3564798"/>
                <a:gd name="connsiteY31" fmla="*/ 2151062 h 2275306"/>
                <a:gd name="connsiteX32" fmla="*/ 2875801 w 3564798"/>
                <a:gd name="connsiteY32" fmla="*/ 2275307 h 227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4798" h="2275306">
                  <a:moveTo>
                    <a:pt x="2875801" y="2275307"/>
                  </a:moveTo>
                  <a:cubicBezTo>
                    <a:pt x="2981975" y="2275307"/>
                    <a:pt x="3079112" y="2261753"/>
                    <a:pt x="3164955" y="2245940"/>
                  </a:cubicBezTo>
                  <a:cubicBezTo>
                    <a:pt x="3393115" y="2200760"/>
                    <a:pt x="3562540" y="2117176"/>
                    <a:pt x="3564799" y="2117176"/>
                  </a:cubicBezTo>
                  <a:lnTo>
                    <a:pt x="3562540" y="2110400"/>
                  </a:lnTo>
                  <a:cubicBezTo>
                    <a:pt x="3560282" y="2110400"/>
                    <a:pt x="3390856" y="2193983"/>
                    <a:pt x="3164955" y="2239163"/>
                  </a:cubicBezTo>
                  <a:cubicBezTo>
                    <a:pt x="2954866" y="2282084"/>
                    <a:pt x="2652160" y="2300156"/>
                    <a:pt x="2396892" y="2148803"/>
                  </a:cubicBezTo>
                  <a:cubicBezTo>
                    <a:pt x="2331380" y="2110400"/>
                    <a:pt x="2263610" y="2067478"/>
                    <a:pt x="2200358" y="2026816"/>
                  </a:cubicBezTo>
                  <a:cubicBezTo>
                    <a:pt x="1929277" y="1855131"/>
                    <a:pt x="1671749" y="1692483"/>
                    <a:pt x="1391633" y="1710555"/>
                  </a:cubicBezTo>
                  <a:cubicBezTo>
                    <a:pt x="1269646" y="1717332"/>
                    <a:pt x="1149919" y="1735404"/>
                    <a:pt x="1034709" y="1751217"/>
                  </a:cubicBezTo>
                  <a:cubicBezTo>
                    <a:pt x="840434" y="1778325"/>
                    <a:pt x="657455" y="1805433"/>
                    <a:pt x="481251" y="1785102"/>
                  </a:cubicBezTo>
                  <a:cubicBezTo>
                    <a:pt x="259869" y="1760253"/>
                    <a:pt x="9119" y="1654080"/>
                    <a:pt x="4601" y="1541129"/>
                  </a:cubicBezTo>
                  <a:cubicBezTo>
                    <a:pt x="2343" y="1473359"/>
                    <a:pt x="90443" y="1373962"/>
                    <a:pt x="521915" y="1292638"/>
                  </a:cubicBezTo>
                  <a:cubicBezTo>
                    <a:pt x="1057299" y="1190983"/>
                    <a:pt x="1463920" y="994449"/>
                    <a:pt x="1488770" y="822764"/>
                  </a:cubicBezTo>
                  <a:cubicBezTo>
                    <a:pt x="1497805" y="766289"/>
                    <a:pt x="1463920" y="716591"/>
                    <a:pt x="1389373" y="675929"/>
                  </a:cubicBezTo>
                  <a:cubicBezTo>
                    <a:pt x="1285459" y="619453"/>
                    <a:pt x="1197358" y="569755"/>
                    <a:pt x="1131847" y="526834"/>
                  </a:cubicBezTo>
                  <a:cubicBezTo>
                    <a:pt x="1007602" y="445510"/>
                    <a:pt x="953385" y="366444"/>
                    <a:pt x="973716" y="300933"/>
                  </a:cubicBezTo>
                  <a:cubicBezTo>
                    <a:pt x="1000823" y="208314"/>
                    <a:pt x="1158954" y="138284"/>
                    <a:pt x="1443590" y="86327"/>
                  </a:cubicBezTo>
                  <a:cubicBezTo>
                    <a:pt x="1768887" y="29852"/>
                    <a:pt x="2250057" y="2744"/>
                    <a:pt x="2878061" y="7262"/>
                  </a:cubicBezTo>
                  <a:lnTo>
                    <a:pt x="2878061" y="485"/>
                  </a:lnTo>
                  <a:cubicBezTo>
                    <a:pt x="2252315" y="-4033"/>
                    <a:pt x="1768887" y="23075"/>
                    <a:pt x="1443590" y="79550"/>
                  </a:cubicBezTo>
                  <a:cubicBezTo>
                    <a:pt x="1156696" y="129248"/>
                    <a:pt x="996307" y="203796"/>
                    <a:pt x="969198" y="298674"/>
                  </a:cubicBezTo>
                  <a:cubicBezTo>
                    <a:pt x="948866" y="368703"/>
                    <a:pt x="1003083" y="450028"/>
                    <a:pt x="1129587" y="533611"/>
                  </a:cubicBezTo>
                  <a:cubicBezTo>
                    <a:pt x="1195099" y="576532"/>
                    <a:pt x="1283200" y="626230"/>
                    <a:pt x="1387115" y="682706"/>
                  </a:cubicBezTo>
                  <a:cubicBezTo>
                    <a:pt x="1459403" y="721109"/>
                    <a:pt x="1493289" y="768548"/>
                    <a:pt x="1484252" y="822764"/>
                  </a:cubicBezTo>
                  <a:cubicBezTo>
                    <a:pt x="1472957" y="901830"/>
                    <a:pt x="1371301" y="992190"/>
                    <a:pt x="1197358" y="1075773"/>
                  </a:cubicBezTo>
                  <a:cubicBezTo>
                    <a:pt x="1021155" y="1161616"/>
                    <a:pt x="781701" y="1236163"/>
                    <a:pt x="521915" y="1285861"/>
                  </a:cubicBezTo>
                  <a:cubicBezTo>
                    <a:pt x="176285" y="1351372"/>
                    <a:pt x="-4436" y="1439474"/>
                    <a:pt x="83" y="1541129"/>
                  </a:cubicBezTo>
                  <a:cubicBezTo>
                    <a:pt x="4601" y="1656339"/>
                    <a:pt x="257610" y="1764771"/>
                    <a:pt x="483511" y="1789620"/>
                  </a:cubicBezTo>
                  <a:cubicBezTo>
                    <a:pt x="661972" y="1809951"/>
                    <a:pt x="844953" y="1782843"/>
                    <a:pt x="1039227" y="1755735"/>
                  </a:cubicBezTo>
                  <a:cubicBezTo>
                    <a:pt x="1154437" y="1739922"/>
                    <a:pt x="1274164" y="1721850"/>
                    <a:pt x="1396150" y="1715073"/>
                  </a:cubicBezTo>
                  <a:cubicBezTo>
                    <a:pt x="1674009" y="1697001"/>
                    <a:pt x="1929277" y="1859649"/>
                    <a:pt x="2200358" y="2029075"/>
                  </a:cubicBezTo>
                  <a:cubicBezTo>
                    <a:pt x="2263610" y="2069737"/>
                    <a:pt x="2329122" y="2110400"/>
                    <a:pt x="2396892" y="2151062"/>
                  </a:cubicBezTo>
                  <a:cubicBezTo>
                    <a:pt x="2545986" y="2245940"/>
                    <a:pt x="2717670" y="2275307"/>
                    <a:pt x="2875801" y="2275307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2601216" y="308832"/>
              <a:ext cx="3720873" cy="2296109"/>
            </a:xfrm>
            <a:custGeom>
              <a:avLst/>
              <a:gdLst>
                <a:gd name="connsiteX0" fmla="*/ 3004768 w 3720873"/>
                <a:gd name="connsiteY0" fmla="*/ 2296110 h 2296109"/>
                <a:gd name="connsiteX1" fmla="*/ 3318769 w 3720873"/>
                <a:gd name="connsiteY1" fmla="*/ 2259966 h 2296109"/>
                <a:gd name="connsiteX2" fmla="*/ 3720874 w 3720873"/>
                <a:gd name="connsiteY2" fmla="*/ 2115389 h 2296109"/>
                <a:gd name="connsiteX3" fmla="*/ 3716356 w 3720873"/>
                <a:gd name="connsiteY3" fmla="*/ 2108612 h 2296109"/>
                <a:gd name="connsiteX4" fmla="*/ 3316511 w 3720873"/>
                <a:gd name="connsiteY4" fmla="*/ 2253189 h 2296109"/>
                <a:gd name="connsiteX5" fmla="*/ 2485196 w 3720873"/>
                <a:gd name="connsiteY5" fmla="*/ 2162828 h 2296109"/>
                <a:gd name="connsiteX6" fmla="*/ 2279625 w 3720873"/>
                <a:gd name="connsiteY6" fmla="*/ 2045360 h 2296109"/>
                <a:gd name="connsiteX7" fmla="*/ 1488972 w 3720873"/>
                <a:gd name="connsiteY7" fmla="*/ 1753948 h 2296109"/>
                <a:gd name="connsiteX8" fmla="*/ 1111718 w 3720873"/>
                <a:gd name="connsiteY8" fmla="*/ 1790092 h 2296109"/>
                <a:gd name="connsiteX9" fmla="*/ 594405 w 3720873"/>
                <a:gd name="connsiteY9" fmla="*/ 1823977 h 2296109"/>
                <a:gd name="connsiteX10" fmla="*/ 11581 w 3720873"/>
                <a:gd name="connsiteY10" fmla="*/ 1568709 h 2296109"/>
                <a:gd name="connsiteX11" fmla="*/ 596663 w 3720873"/>
                <a:gd name="connsiteY11" fmla="*/ 1290851 h 2296109"/>
                <a:gd name="connsiteX12" fmla="*/ 1559002 w 3720873"/>
                <a:gd name="connsiteY12" fmla="*/ 820977 h 2296109"/>
                <a:gd name="connsiteX13" fmla="*/ 1457346 w 3720873"/>
                <a:gd name="connsiteY13" fmla="*/ 658328 h 2296109"/>
                <a:gd name="connsiteX14" fmla="*/ 1202079 w 3720873"/>
                <a:gd name="connsiteY14" fmla="*/ 500197 h 2296109"/>
                <a:gd name="connsiteX15" fmla="*/ 1066538 w 3720873"/>
                <a:gd name="connsiteY15" fmla="*/ 285592 h 2296109"/>
                <a:gd name="connsiteX16" fmla="*/ 1552225 w 3720873"/>
                <a:gd name="connsiteY16" fmla="*/ 68727 h 2296109"/>
                <a:gd name="connsiteX17" fmla="*/ 3009286 w 3720873"/>
                <a:gd name="connsiteY17" fmla="*/ 14511 h 2296109"/>
                <a:gd name="connsiteX18" fmla="*/ 3009286 w 3720873"/>
                <a:gd name="connsiteY18" fmla="*/ 7734 h 2296109"/>
                <a:gd name="connsiteX19" fmla="*/ 1549965 w 3720873"/>
                <a:gd name="connsiteY19" fmla="*/ 61950 h 2296109"/>
                <a:gd name="connsiteX20" fmla="*/ 1057502 w 3720873"/>
                <a:gd name="connsiteY20" fmla="*/ 283333 h 2296109"/>
                <a:gd name="connsiteX21" fmla="*/ 1195301 w 3720873"/>
                <a:gd name="connsiteY21" fmla="*/ 506974 h 2296109"/>
                <a:gd name="connsiteX22" fmla="*/ 1450570 w 3720873"/>
                <a:gd name="connsiteY22" fmla="*/ 665105 h 2296109"/>
                <a:gd name="connsiteX23" fmla="*/ 1547707 w 3720873"/>
                <a:gd name="connsiteY23" fmla="*/ 820977 h 2296109"/>
                <a:gd name="connsiteX24" fmla="*/ 589886 w 3720873"/>
                <a:gd name="connsiteY24" fmla="*/ 1286333 h 2296109"/>
                <a:gd name="connsiteX25" fmla="*/ 286 w 3720873"/>
                <a:gd name="connsiteY25" fmla="*/ 1573227 h 2296109"/>
                <a:gd name="connsiteX26" fmla="*/ 589886 w 3720873"/>
                <a:gd name="connsiteY26" fmla="*/ 1835272 h 2296109"/>
                <a:gd name="connsiteX27" fmla="*/ 1109459 w 3720873"/>
                <a:gd name="connsiteY27" fmla="*/ 1801387 h 2296109"/>
                <a:gd name="connsiteX28" fmla="*/ 1486713 w 3720873"/>
                <a:gd name="connsiteY28" fmla="*/ 1765243 h 2296109"/>
                <a:gd name="connsiteX29" fmla="*/ 2272848 w 3720873"/>
                <a:gd name="connsiteY29" fmla="*/ 2054396 h 2296109"/>
                <a:gd name="connsiteX30" fmla="*/ 2478419 w 3720873"/>
                <a:gd name="connsiteY30" fmla="*/ 2171864 h 2296109"/>
                <a:gd name="connsiteX31" fmla="*/ 3004768 w 3720873"/>
                <a:gd name="connsiteY31" fmla="*/ 2296110 h 229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20873" h="2296109">
                  <a:moveTo>
                    <a:pt x="3004768" y="2296110"/>
                  </a:moveTo>
                  <a:cubicBezTo>
                    <a:pt x="3122236" y="2296110"/>
                    <a:pt x="3228409" y="2280297"/>
                    <a:pt x="3318769" y="2259966"/>
                  </a:cubicBezTo>
                  <a:cubicBezTo>
                    <a:pt x="3553707" y="2208008"/>
                    <a:pt x="3718614" y="2115389"/>
                    <a:pt x="3720874" y="2115389"/>
                  </a:cubicBezTo>
                  <a:lnTo>
                    <a:pt x="3716356" y="2108612"/>
                  </a:lnTo>
                  <a:cubicBezTo>
                    <a:pt x="3714096" y="2108612"/>
                    <a:pt x="3549188" y="2201231"/>
                    <a:pt x="3316511" y="2253189"/>
                  </a:cubicBezTo>
                  <a:cubicBezTo>
                    <a:pt x="3101905" y="2300628"/>
                    <a:pt x="2783385" y="2325477"/>
                    <a:pt x="2485196" y="2162828"/>
                  </a:cubicBezTo>
                  <a:cubicBezTo>
                    <a:pt x="2415166" y="2124425"/>
                    <a:pt x="2345137" y="2083763"/>
                    <a:pt x="2279625" y="2045360"/>
                  </a:cubicBezTo>
                  <a:cubicBezTo>
                    <a:pt x="2013062" y="1889488"/>
                    <a:pt x="1762313" y="1742652"/>
                    <a:pt x="1488972" y="1753948"/>
                  </a:cubicBezTo>
                  <a:cubicBezTo>
                    <a:pt x="1360209" y="1760725"/>
                    <a:pt x="1233704" y="1774279"/>
                    <a:pt x="1111718" y="1790092"/>
                  </a:cubicBezTo>
                  <a:cubicBezTo>
                    <a:pt x="933256" y="1812682"/>
                    <a:pt x="763830" y="1833013"/>
                    <a:pt x="594405" y="1823977"/>
                  </a:cubicBezTo>
                  <a:cubicBezTo>
                    <a:pt x="332360" y="1808164"/>
                    <a:pt x="20616" y="1692954"/>
                    <a:pt x="11581" y="1568709"/>
                  </a:cubicBezTo>
                  <a:cubicBezTo>
                    <a:pt x="7062" y="1494161"/>
                    <a:pt x="104200" y="1385729"/>
                    <a:pt x="596663" y="1290851"/>
                  </a:cubicBezTo>
                  <a:cubicBezTo>
                    <a:pt x="1143344" y="1184677"/>
                    <a:pt x="1529635" y="994920"/>
                    <a:pt x="1559002" y="820977"/>
                  </a:cubicBezTo>
                  <a:cubicBezTo>
                    <a:pt x="1570297" y="759984"/>
                    <a:pt x="1534152" y="703508"/>
                    <a:pt x="1457346" y="658328"/>
                  </a:cubicBezTo>
                  <a:cubicBezTo>
                    <a:pt x="1378281" y="613148"/>
                    <a:pt x="1278884" y="552155"/>
                    <a:pt x="1202079" y="500197"/>
                  </a:cubicBezTo>
                  <a:cubicBezTo>
                    <a:pt x="1091387" y="425650"/>
                    <a:pt x="1046207" y="351103"/>
                    <a:pt x="1066538" y="285592"/>
                  </a:cubicBezTo>
                  <a:cubicBezTo>
                    <a:pt x="1098164" y="190713"/>
                    <a:pt x="1265331" y="116166"/>
                    <a:pt x="1552225" y="68727"/>
                  </a:cubicBezTo>
                  <a:cubicBezTo>
                    <a:pt x="1888817" y="12251"/>
                    <a:pt x="2379022" y="-5821"/>
                    <a:pt x="3009286" y="14511"/>
                  </a:cubicBezTo>
                  <a:lnTo>
                    <a:pt x="3009286" y="7734"/>
                  </a:lnTo>
                  <a:cubicBezTo>
                    <a:pt x="2379022" y="-12598"/>
                    <a:pt x="1888817" y="7734"/>
                    <a:pt x="1549965" y="61950"/>
                  </a:cubicBezTo>
                  <a:cubicBezTo>
                    <a:pt x="1258554" y="109389"/>
                    <a:pt x="1089128" y="186195"/>
                    <a:pt x="1057502" y="283333"/>
                  </a:cubicBezTo>
                  <a:cubicBezTo>
                    <a:pt x="1034912" y="351103"/>
                    <a:pt x="1082350" y="430168"/>
                    <a:pt x="1195301" y="506974"/>
                  </a:cubicBezTo>
                  <a:cubicBezTo>
                    <a:pt x="1272107" y="558932"/>
                    <a:pt x="1371504" y="619925"/>
                    <a:pt x="1450570" y="665105"/>
                  </a:cubicBezTo>
                  <a:cubicBezTo>
                    <a:pt x="1525117" y="710285"/>
                    <a:pt x="1559002" y="762242"/>
                    <a:pt x="1547707" y="820977"/>
                  </a:cubicBezTo>
                  <a:cubicBezTo>
                    <a:pt x="1518340" y="992661"/>
                    <a:pt x="1134308" y="1180159"/>
                    <a:pt x="589886" y="1286333"/>
                  </a:cubicBezTo>
                  <a:cubicBezTo>
                    <a:pt x="196820" y="1363139"/>
                    <a:pt x="-8751" y="1462535"/>
                    <a:pt x="286" y="1573227"/>
                  </a:cubicBezTo>
                  <a:cubicBezTo>
                    <a:pt x="9321" y="1713285"/>
                    <a:pt x="354950" y="1821718"/>
                    <a:pt x="589886" y="1835272"/>
                  </a:cubicBezTo>
                  <a:cubicBezTo>
                    <a:pt x="759312" y="1844308"/>
                    <a:pt x="928738" y="1823977"/>
                    <a:pt x="1109459" y="1801387"/>
                  </a:cubicBezTo>
                  <a:cubicBezTo>
                    <a:pt x="1231446" y="1785574"/>
                    <a:pt x="1357950" y="1769761"/>
                    <a:pt x="1486713" y="1765243"/>
                  </a:cubicBezTo>
                  <a:cubicBezTo>
                    <a:pt x="1757794" y="1753948"/>
                    <a:pt x="2008544" y="1900783"/>
                    <a:pt x="2272848" y="2054396"/>
                  </a:cubicBezTo>
                  <a:cubicBezTo>
                    <a:pt x="2340619" y="2092799"/>
                    <a:pt x="2408389" y="2133461"/>
                    <a:pt x="2478419" y="2171864"/>
                  </a:cubicBezTo>
                  <a:cubicBezTo>
                    <a:pt x="2656880" y="2264484"/>
                    <a:pt x="2839860" y="2296110"/>
                    <a:pt x="3004768" y="229611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2472338" y="292253"/>
              <a:ext cx="3865563" cy="2328501"/>
            </a:xfrm>
            <a:custGeom>
              <a:avLst/>
              <a:gdLst>
                <a:gd name="connsiteX0" fmla="*/ 3124609 w 3865563"/>
                <a:gd name="connsiteY0" fmla="*/ 2328501 h 2328501"/>
                <a:gd name="connsiteX1" fmla="*/ 3463461 w 3865563"/>
                <a:gd name="connsiteY1" fmla="*/ 2287839 h 2328501"/>
                <a:gd name="connsiteX2" fmla="*/ 3865564 w 3865563"/>
                <a:gd name="connsiteY2" fmla="*/ 2127450 h 2328501"/>
                <a:gd name="connsiteX3" fmla="*/ 3861047 w 3865563"/>
                <a:gd name="connsiteY3" fmla="*/ 2120673 h 2328501"/>
                <a:gd name="connsiteX4" fmla="*/ 3458942 w 3865563"/>
                <a:gd name="connsiteY4" fmla="*/ 2281062 h 2328501"/>
                <a:gd name="connsiteX5" fmla="*/ 2564375 w 3865563"/>
                <a:gd name="connsiteY5" fmla="*/ 2190702 h 2328501"/>
                <a:gd name="connsiteX6" fmla="*/ 2358806 w 3865563"/>
                <a:gd name="connsiteY6" fmla="*/ 2082269 h 2328501"/>
                <a:gd name="connsiteX7" fmla="*/ 1577188 w 3865563"/>
                <a:gd name="connsiteY7" fmla="*/ 1811188 h 2328501"/>
                <a:gd name="connsiteX8" fmla="*/ 1163790 w 3865563"/>
                <a:gd name="connsiteY8" fmla="*/ 1842814 h 2328501"/>
                <a:gd name="connsiteX9" fmla="*/ 696174 w 3865563"/>
                <a:gd name="connsiteY9" fmla="*/ 1874440 h 2328501"/>
                <a:gd name="connsiteX10" fmla="*/ 251149 w 3865563"/>
                <a:gd name="connsiteY10" fmla="*/ 1793116 h 2328501"/>
                <a:gd name="connsiteX11" fmla="*/ 7177 w 3865563"/>
                <a:gd name="connsiteY11" fmla="*/ 1605618 h 2328501"/>
                <a:gd name="connsiteX12" fmla="*/ 660031 w 3865563"/>
                <a:gd name="connsiteY12" fmla="*/ 1296134 h 2328501"/>
                <a:gd name="connsiteX13" fmla="*/ 1617850 w 3865563"/>
                <a:gd name="connsiteY13" fmla="*/ 826260 h 2328501"/>
                <a:gd name="connsiteX14" fmla="*/ 1513936 w 3865563"/>
                <a:gd name="connsiteY14" fmla="*/ 647799 h 2328501"/>
                <a:gd name="connsiteX15" fmla="*/ 1480051 w 3865563"/>
                <a:gd name="connsiteY15" fmla="*/ 625208 h 2328501"/>
                <a:gd name="connsiteX16" fmla="*/ 1263187 w 3865563"/>
                <a:gd name="connsiteY16" fmla="*/ 480632 h 2328501"/>
                <a:gd name="connsiteX17" fmla="*/ 1147976 w 3865563"/>
                <a:gd name="connsiteY17" fmla="*/ 277321 h 2328501"/>
                <a:gd name="connsiteX18" fmla="*/ 1653995 w 3865563"/>
                <a:gd name="connsiteY18" fmla="*/ 58197 h 2328501"/>
                <a:gd name="connsiteX19" fmla="*/ 3135904 w 3865563"/>
                <a:gd name="connsiteY19" fmla="*/ 26571 h 2328501"/>
                <a:gd name="connsiteX20" fmla="*/ 3135904 w 3865563"/>
                <a:gd name="connsiteY20" fmla="*/ 19794 h 2328501"/>
                <a:gd name="connsiteX21" fmla="*/ 1653995 w 3865563"/>
                <a:gd name="connsiteY21" fmla="*/ 51420 h 2328501"/>
                <a:gd name="connsiteX22" fmla="*/ 1143458 w 3865563"/>
                <a:gd name="connsiteY22" fmla="*/ 277321 h 2328501"/>
                <a:gd name="connsiteX23" fmla="*/ 1260927 w 3865563"/>
                <a:gd name="connsiteY23" fmla="*/ 489668 h 2328501"/>
                <a:gd name="connsiteX24" fmla="*/ 1480051 w 3865563"/>
                <a:gd name="connsiteY24" fmla="*/ 634244 h 2328501"/>
                <a:gd name="connsiteX25" fmla="*/ 1513936 w 3865563"/>
                <a:gd name="connsiteY25" fmla="*/ 656835 h 2328501"/>
                <a:gd name="connsiteX26" fmla="*/ 1613333 w 3865563"/>
                <a:gd name="connsiteY26" fmla="*/ 828519 h 2328501"/>
                <a:gd name="connsiteX27" fmla="*/ 660031 w 3865563"/>
                <a:gd name="connsiteY27" fmla="*/ 1291616 h 2328501"/>
                <a:gd name="connsiteX28" fmla="*/ 400 w 3865563"/>
                <a:gd name="connsiteY28" fmla="*/ 1610136 h 2328501"/>
                <a:gd name="connsiteX29" fmla="*/ 696174 w 3865563"/>
                <a:gd name="connsiteY29" fmla="*/ 1883476 h 2328501"/>
                <a:gd name="connsiteX30" fmla="*/ 1163790 w 3865563"/>
                <a:gd name="connsiteY30" fmla="*/ 1851850 h 2328501"/>
                <a:gd name="connsiteX31" fmla="*/ 1574930 w 3865563"/>
                <a:gd name="connsiteY31" fmla="*/ 1820224 h 2328501"/>
                <a:gd name="connsiteX32" fmla="*/ 2354288 w 3865563"/>
                <a:gd name="connsiteY32" fmla="*/ 2091305 h 2328501"/>
                <a:gd name="connsiteX33" fmla="*/ 2559857 w 3865563"/>
                <a:gd name="connsiteY33" fmla="*/ 2199738 h 2328501"/>
                <a:gd name="connsiteX34" fmla="*/ 3124609 w 3865563"/>
                <a:gd name="connsiteY34" fmla="*/ 2328501 h 232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65563" h="2328501">
                  <a:moveTo>
                    <a:pt x="3124609" y="2328501"/>
                  </a:moveTo>
                  <a:cubicBezTo>
                    <a:pt x="3253373" y="2328501"/>
                    <a:pt x="3368582" y="2310429"/>
                    <a:pt x="3463461" y="2287839"/>
                  </a:cubicBezTo>
                  <a:cubicBezTo>
                    <a:pt x="3702916" y="2229105"/>
                    <a:pt x="3865564" y="2127450"/>
                    <a:pt x="3865564" y="2127450"/>
                  </a:cubicBezTo>
                  <a:lnTo>
                    <a:pt x="3861047" y="2120673"/>
                  </a:lnTo>
                  <a:cubicBezTo>
                    <a:pt x="3858787" y="2120673"/>
                    <a:pt x="3698398" y="2222328"/>
                    <a:pt x="3458942" y="2281062"/>
                  </a:cubicBezTo>
                  <a:cubicBezTo>
                    <a:pt x="3237560" y="2335278"/>
                    <a:pt x="2905485" y="2362386"/>
                    <a:pt x="2564375" y="2190702"/>
                  </a:cubicBezTo>
                  <a:cubicBezTo>
                    <a:pt x="2494347" y="2154558"/>
                    <a:pt x="2426576" y="2118414"/>
                    <a:pt x="2358806" y="2082269"/>
                  </a:cubicBezTo>
                  <a:cubicBezTo>
                    <a:pt x="2094502" y="1939952"/>
                    <a:pt x="1846011" y="1804411"/>
                    <a:pt x="1577188" y="1811188"/>
                  </a:cubicBezTo>
                  <a:cubicBezTo>
                    <a:pt x="1437129" y="1813447"/>
                    <a:pt x="1299330" y="1829260"/>
                    <a:pt x="1163790" y="1842814"/>
                  </a:cubicBezTo>
                  <a:cubicBezTo>
                    <a:pt x="1003400" y="1860886"/>
                    <a:pt x="852047" y="1876699"/>
                    <a:pt x="696174" y="1874440"/>
                  </a:cubicBezTo>
                  <a:cubicBezTo>
                    <a:pt x="556116" y="1872181"/>
                    <a:pt x="386690" y="1842814"/>
                    <a:pt x="251149" y="1793116"/>
                  </a:cubicBezTo>
                  <a:cubicBezTo>
                    <a:pt x="99797" y="1738900"/>
                    <a:pt x="13953" y="1673389"/>
                    <a:pt x="7177" y="1605618"/>
                  </a:cubicBezTo>
                  <a:cubicBezTo>
                    <a:pt x="400" y="1526553"/>
                    <a:pt x="106574" y="1406826"/>
                    <a:pt x="660031" y="1296134"/>
                  </a:cubicBezTo>
                  <a:cubicBezTo>
                    <a:pt x="1218006" y="1185443"/>
                    <a:pt x="1583965" y="1004722"/>
                    <a:pt x="1617850" y="826260"/>
                  </a:cubicBezTo>
                  <a:cubicBezTo>
                    <a:pt x="1631405" y="760749"/>
                    <a:pt x="1595260" y="697497"/>
                    <a:pt x="1513936" y="647799"/>
                  </a:cubicBezTo>
                  <a:lnTo>
                    <a:pt x="1480051" y="625208"/>
                  </a:lnTo>
                  <a:cubicBezTo>
                    <a:pt x="1398727" y="573251"/>
                    <a:pt x="1324179" y="523553"/>
                    <a:pt x="1263187" y="480632"/>
                  </a:cubicBezTo>
                  <a:cubicBezTo>
                    <a:pt x="1166048" y="410603"/>
                    <a:pt x="1125386" y="340573"/>
                    <a:pt x="1147976" y="277321"/>
                  </a:cubicBezTo>
                  <a:cubicBezTo>
                    <a:pt x="1172826" y="209551"/>
                    <a:pt x="1278999" y="114672"/>
                    <a:pt x="1653995" y="58197"/>
                  </a:cubicBezTo>
                  <a:cubicBezTo>
                    <a:pt x="2004141" y="3981"/>
                    <a:pt x="2501123" y="-7314"/>
                    <a:pt x="3135904" y="26571"/>
                  </a:cubicBezTo>
                  <a:lnTo>
                    <a:pt x="3135904" y="19794"/>
                  </a:lnTo>
                  <a:cubicBezTo>
                    <a:pt x="2501123" y="-14091"/>
                    <a:pt x="2004141" y="-5055"/>
                    <a:pt x="1653995" y="51420"/>
                  </a:cubicBezTo>
                  <a:cubicBezTo>
                    <a:pt x="1355805" y="98859"/>
                    <a:pt x="1179603" y="175666"/>
                    <a:pt x="1143458" y="277321"/>
                  </a:cubicBezTo>
                  <a:cubicBezTo>
                    <a:pt x="1120868" y="345091"/>
                    <a:pt x="1161531" y="417380"/>
                    <a:pt x="1260927" y="489668"/>
                  </a:cubicBezTo>
                  <a:cubicBezTo>
                    <a:pt x="1321920" y="534848"/>
                    <a:pt x="1398727" y="582287"/>
                    <a:pt x="1480051" y="634244"/>
                  </a:cubicBezTo>
                  <a:lnTo>
                    <a:pt x="1513936" y="656835"/>
                  </a:lnTo>
                  <a:cubicBezTo>
                    <a:pt x="1590743" y="706533"/>
                    <a:pt x="1624628" y="765267"/>
                    <a:pt x="1613333" y="828519"/>
                  </a:cubicBezTo>
                  <a:cubicBezTo>
                    <a:pt x="1579448" y="1004722"/>
                    <a:pt x="1215747" y="1180925"/>
                    <a:pt x="660031" y="1291616"/>
                  </a:cubicBezTo>
                  <a:cubicBezTo>
                    <a:pt x="217264" y="1379717"/>
                    <a:pt x="-10895" y="1490409"/>
                    <a:pt x="400" y="1610136"/>
                  </a:cubicBezTo>
                  <a:cubicBezTo>
                    <a:pt x="13953" y="1763749"/>
                    <a:pt x="425093" y="1881218"/>
                    <a:pt x="696174" y="1883476"/>
                  </a:cubicBezTo>
                  <a:cubicBezTo>
                    <a:pt x="852047" y="1885735"/>
                    <a:pt x="1003400" y="1869922"/>
                    <a:pt x="1163790" y="1851850"/>
                  </a:cubicBezTo>
                  <a:cubicBezTo>
                    <a:pt x="1297072" y="1838296"/>
                    <a:pt x="1434871" y="1822483"/>
                    <a:pt x="1574930" y="1820224"/>
                  </a:cubicBezTo>
                  <a:cubicBezTo>
                    <a:pt x="1843751" y="1813447"/>
                    <a:pt x="2089983" y="1948988"/>
                    <a:pt x="2354288" y="2091305"/>
                  </a:cubicBezTo>
                  <a:cubicBezTo>
                    <a:pt x="2422058" y="2127450"/>
                    <a:pt x="2489828" y="2165853"/>
                    <a:pt x="2559857" y="2199738"/>
                  </a:cubicBezTo>
                  <a:cubicBezTo>
                    <a:pt x="2760909" y="2296875"/>
                    <a:pt x="2952925" y="2328501"/>
                    <a:pt x="3124609" y="232850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2347788" y="274352"/>
              <a:ext cx="4010445" cy="2364474"/>
            </a:xfrm>
            <a:custGeom>
              <a:avLst/>
              <a:gdLst>
                <a:gd name="connsiteX0" fmla="*/ 3242382 w 4010445"/>
                <a:gd name="connsiteY0" fmla="*/ 2364475 h 2364474"/>
                <a:gd name="connsiteX1" fmla="*/ 3606082 w 4010445"/>
                <a:gd name="connsiteY1" fmla="*/ 2317036 h 2364474"/>
                <a:gd name="connsiteX2" fmla="*/ 4010445 w 4010445"/>
                <a:gd name="connsiteY2" fmla="*/ 2143092 h 2364474"/>
                <a:gd name="connsiteX3" fmla="*/ 4005927 w 4010445"/>
                <a:gd name="connsiteY3" fmla="*/ 2136315 h 2364474"/>
                <a:gd name="connsiteX4" fmla="*/ 3603824 w 4010445"/>
                <a:gd name="connsiteY4" fmla="*/ 2310259 h 2364474"/>
                <a:gd name="connsiteX5" fmla="*/ 2646003 w 4010445"/>
                <a:gd name="connsiteY5" fmla="*/ 2222157 h 2364474"/>
                <a:gd name="connsiteX6" fmla="*/ 2449471 w 4010445"/>
                <a:gd name="connsiteY6" fmla="*/ 2127279 h 2364474"/>
                <a:gd name="connsiteX7" fmla="*/ 1667853 w 4010445"/>
                <a:gd name="connsiteY7" fmla="*/ 1872011 h 2364474"/>
                <a:gd name="connsiteX8" fmla="*/ 1667853 w 4010445"/>
                <a:gd name="connsiteY8" fmla="*/ 1872011 h 2364474"/>
                <a:gd name="connsiteX9" fmla="*/ 1195721 w 4010445"/>
                <a:gd name="connsiteY9" fmla="*/ 1901378 h 2364474"/>
                <a:gd name="connsiteX10" fmla="*/ 804911 w 4010445"/>
                <a:gd name="connsiteY10" fmla="*/ 1930745 h 2364474"/>
                <a:gd name="connsiteX11" fmla="*/ 296634 w 4010445"/>
                <a:gd name="connsiteY11" fmla="*/ 1856198 h 2364474"/>
                <a:gd name="connsiteX12" fmla="*/ 9741 w 4010445"/>
                <a:gd name="connsiteY12" fmla="*/ 1652887 h 2364474"/>
                <a:gd name="connsiteX13" fmla="*/ 732624 w 4010445"/>
                <a:gd name="connsiteY13" fmla="*/ 1309518 h 2364474"/>
                <a:gd name="connsiteX14" fmla="*/ 1683666 w 4010445"/>
                <a:gd name="connsiteY14" fmla="*/ 839644 h 2364474"/>
                <a:gd name="connsiteX15" fmla="*/ 1579752 w 4010445"/>
                <a:gd name="connsiteY15" fmla="*/ 640851 h 2364474"/>
                <a:gd name="connsiteX16" fmla="*/ 1482614 w 4010445"/>
                <a:gd name="connsiteY16" fmla="*/ 573081 h 2364474"/>
                <a:gd name="connsiteX17" fmla="*/ 1329001 w 4010445"/>
                <a:gd name="connsiteY17" fmla="*/ 464648 h 2364474"/>
                <a:gd name="connsiteX18" fmla="*/ 1234123 w 4010445"/>
                <a:gd name="connsiteY18" fmla="*/ 272632 h 2364474"/>
                <a:gd name="connsiteX19" fmla="*/ 3264972 w 4010445"/>
                <a:gd name="connsiteY19" fmla="*/ 42213 h 2364474"/>
                <a:gd name="connsiteX20" fmla="*/ 3264972 w 4010445"/>
                <a:gd name="connsiteY20" fmla="*/ 35436 h 2364474"/>
                <a:gd name="connsiteX21" fmla="*/ 1227346 w 4010445"/>
                <a:gd name="connsiteY21" fmla="*/ 270373 h 2364474"/>
                <a:gd name="connsiteX22" fmla="*/ 1324483 w 4010445"/>
                <a:gd name="connsiteY22" fmla="*/ 469166 h 2364474"/>
                <a:gd name="connsiteX23" fmla="*/ 1478097 w 4010445"/>
                <a:gd name="connsiteY23" fmla="*/ 577599 h 2364474"/>
                <a:gd name="connsiteX24" fmla="*/ 1575234 w 4010445"/>
                <a:gd name="connsiteY24" fmla="*/ 645369 h 2364474"/>
                <a:gd name="connsiteX25" fmla="*/ 1676889 w 4010445"/>
                <a:gd name="connsiteY25" fmla="*/ 837385 h 2364474"/>
                <a:gd name="connsiteX26" fmla="*/ 728105 w 4010445"/>
                <a:gd name="connsiteY26" fmla="*/ 1298223 h 2364474"/>
                <a:gd name="connsiteX27" fmla="*/ 704 w 4010445"/>
                <a:gd name="connsiteY27" fmla="*/ 1648369 h 2364474"/>
                <a:gd name="connsiteX28" fmla="*/ 802652 w 4010445"/>
                <a:gd name="connsiteY28" fmla="*/ 1933004 h 2364474"/>
                <a:gd name="connsiteX29" fmla="*/ 1193461 w 4010445"/>
                <a:gd name="connsiteY29" fmla="*/ 1903637 h 2364474"/>
                <a:gd name="connsiteX30" fmla="*/ 1665594 w 4010445"/>
                <a:gd name="connsiteY30" fmla="*/ 1874270 h 2364474"/>
                <a:gd name="connsiteX31" fmla="*/ 1665594 w 4010445"/>
                <a:gd name="connsiteY31" fmla="*/ 1874270 h 2364474"/>
                <a:gd name="connsiteX32" fmla="*/ 2444952 w 4010445"/>
                <a:gd name="connsiteY32" fmla="*/ 2129538 h 2364474"/>
                <a:gd name="connsiteX33" fmla="*/ 2641486 w 4010445"/>
                <a:gd name="connsiteY33" fmla="*/ 2226675 h 2364474"/>
                <a:gd name="connsiteX34" fmla="*/ 3242382 w 4010445"/>
                <a:gd name="connsiteY34" fmla="*/ 2364475 h 236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10445" h="2364474">
                  <a:moveTo>
                    <a:pt x="3242382" y="2364475"/>
                  </a:moveTo>
                  <a:cubicBezTo>
                    <a:pt x="3382441" y="2364475"/>
                    <a:pt x="3506687" y="2344144"/>
                    <a:pt x="3606082" y="2317036"/>
                  </a:cubicBezTo>
                  <a:cubicBezTo>
                    <a:pt x="3852315" y="2251524"/>
                    <a:pt x="4008187" y="2143092"/>
                    <a:pt x="4010445" y="2143092"/>
                  </a:cubicBezTo>
                  <a:lnTo>
                    <a:pt x="4005927" y="2136315"/>
                  </a:lnTo>
                  <a:cubicBezTo>
                    <a:pt x="4003669" y="2136315"/>
                    <a:pt x="3847796" y="2244747"/>
                    <a:pt x="3603824" y="2310259"/>
                  </a:cubicBezTo>
                  <a:cubicBezTo>
                    <a:pt x="3377923" y="2368993"/>
                    <a:pt x="3030035" y="2402878"/>
                    <a:pt x="2646003" y="2222157"/>
                  </a:cubicBezTo>
                  <a:cubicBezTo>
                    <a:pt x="2580493" y="2190531"/>
                    <a:pt x="2512723" y="2158905"/>
                    <a:pt x="2449471" y="2127279"/>
                  </a:cubicBezTo>
                  <a:cubicBezTo>
                    <a:pt x="2185166" y="1996256"/>
                    <a:pt x="1936675" y="1872011"/>
                    <a:pt x="1667853" y="1872011"/>
                  </a:cubicBezTo>
                  <a:cubicBezTo>
                    <a:pt x="1667853" y="1872011"/>
                    <a:pt x="1667853" y="1872011"/>
                    <a:pt x="1667853" y="1872011"/>
                  </a:cubicBezTo>
                  <a:cubicBezTo>
                    <a:pt x="1509722" y="1872011"/>
                    <a:pt x="1349333" y="1887824"/>
                    <a:pt x="1195721" y="1901378"/>
                  </a:cubicBezTo>
                  <a:cubicBezTo>
                    <a:pt x="1069215" y="1912673"/>
                    <a:pt x="935935" y="1926227"/>
                    <a:pt x="804911" y="1930745"/>
                  </a:cubicBezTo>
                  <a:cubicBezTo>
                    <a:pt x="651299" y="1935263"/>
                    <a:pt x="457024" y="1905896"/>
                    <a:pt x="296634" y="1856198"/>
                  </a:cubicBezTo>
                  <a:cubicBezTo>
                    <a:pt x="122691" y="1799723"/>
                    <a:pt x="16518" y="1727434"/>
                    <a:pt x="9741" y="1652887"/>
                  </a:cubicBezTo>
                  <a:cubicBezTo>
                    <a:pt x="704" y="1567045"/>
                    <a:pt x="115913" y="1436022"/>
                    <a:pt x="732624" y="1309518"/>
                  </a:cubicBezTo>
                  <a:cubicBezTo>
                    <a:pt x="1299634" y="1189790"/>
                    <a:pt x="1645263" y="1020364"/>
                    <a:pt x="1683666" y="839644"/>
                  </a:cubicBezTo>
                  <a:cubicBezTo>
                    <a:pt x="1699479" y="769614"/>
                    <a:pt x="1663334" y="699585"/>
                    <a:pt x="1579752" y="640851"/>
                  </a:cubicBezTo>
                  <a:cubicBezTo>
                    <a:pt x="1548125" y="618261"/>
                    <a:pt x="1514240" y="595671"/>
                    <a:pt x="1482614" y="573081"/>
                  </a:cubicBezTo>
                  <a:cubicBezTo>
                    <a:pt x="1426138" y="534677"/>
                    <a:pt x="1374181" y="498533"/>
                    <a:pt x="1329001" y="464648"/>
                  </a:cubicBezTo>
                  <a:cubicBezTo>
                    <a:pt x="1243159" y="401396"/>
                    <a:pt x="1211533" y="333626"/>
                    <a:pt x="1234123" y="272632"/>
                  </a:cubicBezTo>
                  <a:cubicBezTo>
                    <a:pt x="1301893" y="89653"/>
                    <a:pt x="1871163" y="-66219"/>
                    <a:pt x="3264972" y="42213"/>
                  </a:cubicBezTo>
                  <a:lnTo>
                    <a:pt x="3264972" y="35436"/>
                  </a:lnTo>
                  <a:cubicBezTo>
                    <a:pt x="1868905" y="-72996"/>
                    <a:pt x="1297376" y="85135"/>
                    <a:pt x="1227346" y="270373"/>
                  </a:cubicBezTo>
                  <a:cubicBezTo>
                    <a:pt x="1202497" y="333626"/>
                    <a:pt x="1236382" y="403655"/>
                    <a:pt x="1324483" y="469166"/>
                  </a:cubicBezTo>
                  <a:cubicBezTo>
                    <a:pt x="1369663" y="503051"/>
                    <a:pt x="1421621" y="539196"/>
                    <a:pt x="1478097" y="577599"/>
                  </a:cubicBezTo>
                  <a:cubicBezTo>
                    <a:pt x="1509722" y="600189"/>
                    <a:pt x="1543607" y="622779"/>
                    <a:pt x="1575234" y="645369"/>
                  </a:cubicBezTo>
                  <a:cubicBezTo>
                    <a:pt x="1656558" y="701844"/>
                    <a:pt x="1690443" y="769614"/>
                    <a:pt x="1676889" y="837385"/>
                  </a:cubicBezTo>
                  <a:cubicBezTo>
                    <a:pt x="1640744" y="1015846"/>
                    <a:pt x="1292858" y="1183013"/>
                    <a:pt x="728105" y="1298223"/>
                  </a:cubicBezTo>
                  <a:cubicBezTo>
                    <a:pt x="235642" y="1397619"/>
                    <a:pt x="-15109" y="1519605"/>
                    <a:pt x="704" y="1648369"/>
                  </a:cubicBezTo>
                  <a:cubicBezTo>
                    <a:pt x="21036" y="1817795"/>
                    <a:pt x="499945" y="1942040"/>
                    <a:pt x="802652" y="1933004"/>
                  </a:cubicBezTo>
                  <a:cubicBezTo>
                    <a:pt x="933675" y="1928486"/>
                    <a:pt x="1066957" y="1917191"/>
                    <a:pt x="1193461" y="1903637"/>
                  </a:cubicBezTo>
                  <a:cubicBezTo>
                    <a:pt x="1347073" y="1890083"/>
                    <a:pt x="1507464" y="1874270"/>
                    <a:pt x="1665594" y="1874270"/>
                  </a:cubicBezTo>
                  <a:cubicBezTo>
                    <a:pt x="1665594" y="1874270"/>
                    <a:pt x="1665594" y="1874270"/>
                    <a:pt x="1665594" y="1874270"/>
                  </a:cubicBezTo>
                  <a:cubicBezTo>
                    <a:pt x="1932157" y="1874270"/>
                    <a:pt x="2180648" y="1998515"/>
                    <a:pt x="2444952" y="2129538"/>
                  </a:cubicBezTo>
                  <a:cubicBezTo>
                    <a:pt x="2508204" y="2161164"/>
                    <a:pt x="2573716" y="2195049"/>
                    <a:pt x="2641486" y="2226675"/>
                  </a:cubicBezTo>
                  <a:cubicBezTo>
                    <a:pt x="2858351" y="2328331"/>
                    <a:pt x="3063920" y="2364475"/>
                    <a:pt x="3242382" y="2364475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2216542" y="264568"/>
              <a:ext cx="4157504" cy="2387812"/>
            </a:xfrm>
            <a:custGeom>
              <a:avLst/>
              <a:gdLst>
                <a:gd name="connsiteX0" fmla="*/ 3364592 w 4157504"/>
                <a:gd name="connsiteY0" fmla="*/ 2387812 h 2387812"/>
                <a:gd name="connsiteX1" fmla="*/ 3753141 w 4157504"/>
                <a:gd name="connsiteY1" fmla="*/ 2335855 h 2387812"/>
                <a:gd name="connsiteX2" fmla="*/ 4157505 w 4157504"/>
                <a:gd name="connsiteY2" fmla="*/ 2148357 h 2387812"/>
                <a:gd name="connsiteX3" fmla="*/ 4152986 w 4157504"/>
                <a:gd name="connsiteY3" fmla="*/ 2143839 h 2387812"/>
                <a:gd name="connsiteX4" fmla="*/ 3750883 w 4157504"/>
                <a:gd name="connsiteY4" fmla="*/ 2331337 h 2387812"/>
                <a:gd name="connsiteX5" fmla="*/ 2729811 w 4157504"/>
                <a:gd name="connsiteY5" fmla="*/ 2245495 h 2387812"/>
                <a:gd name="connsiteX6" fmla="*/ 2555867 w 4157504"/>
                <a:gd name="connsiteY6" fmla="*/ 2166429 h 2387812"/>
                <a:gd name="connsiteX7" fmla="*/ 1760695 w 4157504"/>
                <a:gd name="connsiteY7" fmla="*/ 1920197 h 2387812"/>
                <a:gd name="connsiteX8" fmla="*/ 1175613 w 4157504"/>
                <a:gd name="connsiteY8" fmla="*/ 1951824 h 2387812"/>
                <a:gd name="connsiteX9" fmla="*/ 913567 w 4157504"/>
                <a:gd name="connsiteY9" fmla="*/ 1974414 h 2387812"/>
                <a:gd name="connsiteX10" fmla="*/ 9963 w 4157504"/>
                <a:gd name="connsiteY10" fmla="*/ 1689778 h 2387812"/>
                <a:gd name="connsiteX11" fmla="*/ 800616 w 4157504"/>
                <a:gd name="connsiteY11" fmla="*/ 1312524 h 2387812"/>
                <a:gd name="connsiteX12" fmla="*/ 1751660 w 4157504"/>
                <a:gd name="connsiteY12" fmla="*/ 851686 h 2387812"/>
                <a:gd name="connsiteX13" fmla="*/ 1643228 w 4157504"/>
                <a:gd name="connsiteY13" fmla="*/ 632562 h 2387812"/>
                <a:gd name="connsiteX14" fmla="*/ 1514464 w 4157504"/>
                <a:gd name="connsiteY14" fmla="*/ 537684 h 2387812"/>
                <a:gd name="connsiteX15" fmla="*/ 1394737 w 4157504"/>
                <a:gd name="connsiteY15" fmla="*/ 447323 h 2387812"/>
                <a:gd name="connsiteX16" fmla="*/ 1315671 w 4157504"/>
                <a:gd name="connsiteY16" fmla="*/ 268862 h 2387812"/>
                <a:gd name="connsiteX17" fmla="*/ 1862351 w 4157504"/>
                <a:gd name="connsiteY17" fmla="*/ 40702 h 2387812"/>
                <a:gd name="connsiteX18" fmla="*/ 3391700 w 4157504"/>
                <a:gd name="connsiteY18" fmla="*/ 61033 h 2387812"/>
                <a:gd name="connsiteX19" fmla="*/ 3391700 w 4157504"/>
                <a:gd name="connsiteY19" fmla="*/ 54256 h 2387812"/>
                <a:gd name="connsiteX20" fmla="*/ 1308893 w 4157504"/>
                <a:gd name="connsiteY20" fmla="*/ 268862 h 2387812"/>
                <a:gd name="connsiteX21" fmla="*/ 1390218 w 4157504"/>
                <a:gd name="connsiteY21" fmla="*/ 456359 h 2387812"/>
                <a:gd name="connsiteX22" fmla="*/ 1512204 w 4157504"/>
                <a:gd name="connsiteY22" fmla="*/ 546720 h 2387812"/>
                <a:gd name="connsiteX23" fmla="*/ 1638709 w 4157504"/>
                <a:gd name="connsiteY23" fmla="*/ 641598 h 2387812"/>
                <a:gd name="connsiteX24" fmla="*/ 1744883 w 4157504"/>
                <a:gd name="connsiteY24" fmla="*/ 853945 h 2387812"/>
                <a:gd name="connsiteX25" fmla="*/ 798358 w 4157504"/>
                <a:gd name="connsiteY25" fmla="*/ 1310265 h 2387812"/>
                <a:gd name="connsiteX26" fmla="*/ 928 w 4157504"/>
                <a:gd name="connsiteY26" fmla="*/ 1696555 h 2387812"/>
                <a:gd name="connsiteX27" fmla="*/ 337519 w 4157504"/>
                <a:gd name="connsiteY27" fmla="*/ 1920197 h 2387812"/>
                <a:gd name="connsiteX28" fmla="*/ 911308 w 4157504"/>
                <a:gd name="connsiteY28" fmla="*/ 1987968 h 2387812"/>
                <a:gd name="connsiteX29" fmla="*/ 1173353 w 4157504"/>
                <a:gd name="connsiteY29" fmla="*/ 1965378 h 2387812"/>
                <a:gd name="connsiteX30" fmla="*/ 1758437 w 4157504"/>
                <a:gd name="connsiteY30" fmla="*/ 1933751 h 2387812"/>
                <a:gd name="connsiteX31" fmla="*/ 2551348 w 4157504"/>
                <a:gd name="connsiteY31" fmla="*/ 2177724 h 2387812"/>
                <a:gd name="connsiteX32" fmla="*/ 2725292 w 4157504"/>
                <a:gd name="connsiteY32" fmla="*/ 2256790 h 2387812"/>
                <a:gd name="connsiteX33" fmla="*/ 3364592 w 4157504"/>
                <a:gd name="connsiteY33" fmla="*/ 2387812 h 238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57504" h="2387812">
                  <a:moveTo>
                    <a:pt x="3364592" y="2387812"/>
                  </a:moveTo>
                  <a:cubicBezTo>
                    <a:pt x="3515945" y="2387812"/>
                    <a:pt x="3649228" y="2365222"/>
                    <a:pt x="3753141" y="2335855"/>
                  </a:cubicBezTo>
                  <a:cubicBezTo>
                    <a:pt x="4003892" y="2265826"/>
                    <a:pt x="4155245" y="2148357"/>
                    <a:pt x="4157505" y="2148357"/>
                  </a:cubicBezTo>
                  <a:lnTo>
                    <a:pt x="4152986" y="2143839"/>
                  </a:lnTo>
                  <a:cubicBezTo>
                    <a:pt x="4150728" y="2146098"/>
                    <a:pt x="4001632" y="2261308"/>
                    <a:pt x="3750883" y="2331337"/>
                  </a:cubicBezTo>
                  <a:cubicBezTo>
                    <a:pt x="3520464" y="2394589"/>
                    <a:pt x="3156764" y="2432992"/>
                    <a:pt x="2729811" y="2245495"/>
                  </a:cubicBezTo>
                  <a:cubicBezTo>
                    <a:pt x="2671077" y="2218387"/>
                    <a:pt x="2612342" y="2193537"/>
                    <a:pt x="2555867" y="2166429"/>
                  </a:cubicBezTo>
                  <a:cubicBezTo>
                    <a:pt x="2287045" y="2044443"/>
                    <a:pt x="2034036" y="1926974"/>
                    <a:pt x="1760695" y="1920197"/>
                  </a:cubicBezTo>
                  <a:cubicBezTo>
                    <a:pt x="1566421" y="1915679"/>
                    <a:pt x="1376664" y="1933751"/>
                    <a:pt x="1175613" y="1951824"/>
                  </a:cubicBezTo>
                  <a:cubicBezTo>
                    <a:pt x="1089771" y="1958600"/>
                    <a:pt x="1001669" y="1967637"/>
                    <a:pt x="913567" y="1974414"/>
                  </a:cubicBezTo>
                  <a:cubicBezTo>
                    <a:pt x="556644" y="1999263"/>
                    <a:pt x="34813" y="1859204"/>
                    <a:pt x="9963" y="1689778"/>
                  </a:cubicBezTo>
                  <a:cubicBezTo>
                    <a:pt x="-3590" y="1594900"/>
                    <a:pt x="122914" y="1454842"/>
                    <a:pt x="800616" y="1312524"/>
                  </a:cubicBezTo>
                  <a:cubicBezTo>
                    <a:pt x="1372147" y="1195055"/>
                    <a:pt x="1710998" y="1030148"/>
                    <a:pt x="1751660" y="851686"/>
                  </a:cubicBezTo>
                  <a:cubicBezTo>
                    <a:pt x="1769732" y="774880"/>
                    <a:pt x="1731328" y="700332"/>
                    <a:pt x="1643228" y="632562"/>
                  </a:cubicBezTo>
                  <a:cubicBezTo>
                    <a:pt x="1600306" y="600936"/>
                    <a:pt x="1557384" y="569310"/>
                    <a:pt x="1514464" y="537684"/>
                  </a:cubicBezTo>
                  <a:cubicBezTo>
                    <a:pt x="1471542" y="506058"/>
                    <a:pt x="1428622" y="474432"/>
                    <a:pt x="1394737" y="447323"/>
                  </a:cubicBezTo>
                  <a:cubicBezTo>
                    <a:pt x="1320188" y="388589"/>
                    <a:pt x="1293081" y="327596"/>
                    <a:pt x="1315671" y="268862"/>
                  </a:cubicBezTo>
                  <a:cubicBezTo>
                    <a:pt x="1358592" y="164947"/>
                    <a:pt x="1552867" y="83623"/>
                    <a:pt x="1862351" y="40702"/>
                  </a:cubicBezTo>
                  <a:cubicBezTo>
                    <a:pt x="2235087" y="-11255"/>
                    <a:pt x="2763696" y="-4478"/>
                    <a:pt x="3391700" y="61033"/>
                  </a:cubicBezTo>
                  <a:lnTo>
                    <a:pt x="3391700" y="54256"/>
                  </a:lnTo>
                  <a:cubicBezTo>
                    <a:pt x="1975301" y="-90321"/>
                    <a:pt x="1383442" y="79105"/>
                    <a:pt x="1308893" y="268862"/>
                  </a:cubicBezTo>
                  <a:cubicBezTo>
                    <a:pt x="1284045" y="329855"/>
                    <a:pt x="1311153" y="395366"/>
                    <a:pt x="1390218" y="456359"/>
                  </a:cubicBezTo>
                  <a:cubicBezTo>
                    <a:pt x="1426362" y="483468"/>
                    <a:pt x="1467024" y="515094"/>
                    <a:pt x="1512204" y="546720"/>
                  </a:cubicBezTo>
                  <a:cubicBezTo>
                    <a:pt x="1555126" y="578346"/>
                    <a:pt x="1598048" y="609972"/>
                    <a:pt x="1638709" y="641598"/>
                  </a:cubicBezTo>
                  <a:cubicBezTo>
                    <a:pt x="1724552" y="707109"/>
                    <a:pt x="1760695" y="781657"/>
                    <a:pt x="1744883" y="853945"/>
                  </a:cubicBezTo>
                  <a:cubicBezTo>
                    <a:pt x="1704220" y="1030148"/>
                    <a:pt x="1367628" y="1192796"/>
                    <a:pt x="798358" y="1310265"/>
                  </a:cubicBezTo>
                  <a:cubicBezTo>
                    <a:pt x="116137" y="1452582"/>
                    <a:pt x="-12627" y="1599418"/>
                    <a:pt x="928" y="1696555"/>
                  </a:cubicBezTo>
                  <a:cubicBezTo>
                    <a:pt x="12223" y="1780139"/>
                    <a:pt x="134209" y="1861463"/>
                    <a:pt x="337519" y="1920197"/>
                  </a:cubicBezTo>
                  <a:cubicBezTo>
                    <a:pt x="522758" y="1974414"/>
                    <a:pt x="741883" y="1999263"/>
                    <a:pt x="911308" y="1987968"/>
                  </a:cubicBezTo>
                  <a:cubicBezTo>
                    <a:pt x="999410" y="1981191"/>
                    <a:pt x="1087511" y="1974414"/>
                    <a:pt x="1173353" y="1965378"/>
                  </a:cubicBezTo>
                  <a:cubicBezTo>
                    <a:pt x="1374405" y="1947305"/>
                    <a:pt x="1564162" y="1931492"/>
                    <a:pt x="1758437" y="1933751"/>
                  </a:cubicBezTo>
                  <a:cubicBezTo>
                    <a:pt x="2029518" y="1940528"/>
                    <a:pt x="2282527" y="2055738"/>
                    <a:pt x="2551348" y="2177724"/>
                  </a:cubicBezTo>
                  <a:cubicBezTo>
                    <a:pt x="2607824" y="2202574"/>
                    <a:pt x="2666559" y="2229682"/>
                    <a:pt x="2725292" y="2256790"/>
                  </a:cubicBezTo>
                  <a:cubicBezTo>
                    <a:pt x="2962488" y="2353927"/>
                    <a:pt x="3179354" y="2387812"/>
                    <a:pt x="3364592" y="238781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2085283" y="245243"/>
              <a:ext cx="4306835" cy="2422950"/>
            </a:xfrm>
            <a:custGeom>
              <a:avLst/>
              <a:gdLst>
                <a:gd name="connsiteX0" fmla="*/ 3489074 w 4306835"/>
                <a:gd name="connsiteY0" fmla="*/ 2422951 h 2422950"/>
                <a:gd name="connsiteX1" fmla="*/ 3902473 w 4306835"/>
                <a:gd name="connsiteY1" fmla="*/ 2364216 h 2422950"/>
                <a:gd name="connsiteX2" fmla="*/ 4306836 w 4306835"/>
                <a:gd name="connsiteY2" fmla="*/ 2165424 h 2422950"/>
                <a:gd name="connsiteX3" fmla="*/ 4302318 w 4306835"/>
                <a:gd name="connsiteY3" fmla="*/ 2160906 h 2422950"/>
                <a:gd name="connsiteX4" fmla="*/ 3900214 w 4306835"/>
                <a:gd name="connsiteY4" fmla="*/ 2359698 h 2422950"/>
                <a:gd name="connsiteX5" fmla="*/ 2813631 w 4306835"/>
                <a:gd name="connsiteY5" fmla="*/ 2278374 h 2422950"/>
                <a:gd name="connsiteX6" fmla="*/ 2682608 w 4306835"/>
                <a:gd name="connsiteY6" fmla="*/ 2224158 h 2422950"/>
                <a:gd name="connsiteX7" fmla="*/ 1853553 w 4306835"/>
                <a:gd name="connsiteY7" fmla="*/ 1982444 h 2422950"/>
                <a:gd name="connsiteX8" fmla="*/ 1022236 w 4306835"/>
                <a:gd name="connsiteY8" fmla="*/ 2029883 h 2422950"/>
                <a:gd name="connsiteX9" fmla="*/ 387455 w 4306835"/>
                <a:gd name="connsiteY9" fmla="*/ 1971149 h 2422950"/>
                <a:gd name="connsiteX10" fmla="*/ 12460 w 4306835"/>
                <a:gd name="connsiteY10" fmla="*/ 1738471 h 2422950"/>
                <a:gd name="connsiteX11" fmla="*/ 873142 w 4306835"/>
                <a:gd name="connsiteY11" fmla="*/ 1327331 h 2422950"/>
                <a:gd name="connsiteX12" fmla="*/ 1821926 w 4306835"/>
                <a:gd name="connsiteY12" fmla="*/ 871011 h 2422950"/>
                <a:gd name="connsiteX13" fmla="*/ 1711234 w 4306835"/>
                <a:gd name="connsiteY13" fmla="*/ 629298 h 2422950"/>
                <a:gd name="connsiteX14" fmla="*/ 1568917 w 4306835"/>
                <a:gd name="connsiteY14" fmla="*/ 516347 h 2422950"/>
                <a:gd name="connsiteX15" fmla="*/ 1465003 w 4306835"/>
                <a:gd name="connsiteY15" fmla="*/ 435023 h 2422950"/>
                <a:gd name="connsiteX16" fmla="*/ 1401751 w 4306835"/>
                <a:gd name="connsiteY16" fmla="*/ 267856 h 2422950"/>
                <a:gd name="connsiteX17" fmla="*/ 1971020 w 4306835"/>
                <a:gd name="connsiteY17" fmla="*/ 35178 h 2422950"/>
                <a:gd name="connsiteX18" fmla="*/ 3525219 w 4306835"/>
                <a:gd name="connsiteY18" fmla="*/ 80358 h 2422950"/>
                <a:gd name="connsiteX19" fmla="*/ 3525219 w 4306835"/>
                <a:gd name="connsiteY19" fmla="*/ 73581 h 2422950"/>
                <a:gd name="connsiteX20" fmla="*/ 1968761 w 4306835"/>
                <a:gd name="connsiteY20" fmla="*/ 28401 h 2422950"/>
                <a:gd name="connsiteX21" fmla="*/ 1392714 w 4306835"/>
                <a:gd name="connsiteY21" fmla="*/ 265597 h 2422950"/>
                <a:gd name="connsiteX22" fmla="*/ 1458226 w 4306835"/>
                <a:gd name="connsiteY22" fmla="*/ 441800 h 2422950"/>
                <a:gd name="connsiteX23" fmla="*/ 1562140 w 4306835"/>
                <a:gd name="connsiteY23" fmla="*/ 523124 h 2422950"/>
                <a:gd name="connsiteX24" fmla="*/ 1704457 w 4306835"/>
                <a:gd name="connsiteY24" fmla="*/ 636075 h 2422950"/>
                <a:gd name="connsiteX25" fmla="*/ 1812889 w 4306835"/>
                <a:gd name="connsiteY25" fmla="*/ 871011 h 2422950"/>
                <a:gd name="connsiteX26" fmla="*/ 868624 w 4306835"/>
                <a:gd name="connsiteY26" fmla="*/ 1320554 h 2422950"/>
                <a:gd name="connsiteX27" fmla="*/ 1165 w 4306835"/>
                <a:gd name="connsiteY27" fmla="*/ 1740730 h 2422950"/>
                <a:gd name="connsiteX28" fmla="*/ 1017719 w 4306835"/>
                <a:gd name="connsiteY28" fmla="*/ 2038919 h 2422950"/>
                <a:gd name="connsiteX29" fmla="*/ 1849034 w 4306835"/>
                <a:gd name="connsiteY29" fmla="*/ 1991480 h 2422950"/>
                <a:gd name="connsiteX30" fmla="*/ 2675831 w 4306835"/>
                <a:gd name="connsiteY30" fmla="*/ 2233194 h 2422950"/>
                <a:gd name="connsiteX31" fmla="*/ 2806853 w 4306835"/>
                <a:gd name="connsiteY31" fmla="*/ 2287410 h 2422950"/>
                <a:gd name="connsiteX32" fmla="*/ 3489074 w 4306835"/>
                <a:gd name="connsiteY32" fmla="*/ 2422951 h 242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06835" h="2422950">
                  <a:moveTo>
                    <a:pt x="3489074" y="2422951"/>
                  </a:moveTo>
                  <a:cubicBezTo>
                    <a:pt x="3653982" y="2422951"/>
                    <a:pt x="3794041" y="2395843"/>
                    <a:pt x="3902473" y="2364216"/>
                  </a:cubicBezTo>
                  <a:cubicBezTo>
                    <a:pt x="4157742" y="2289669"/>
                    <a:pt x="4304578" y="2165424"/>
                    <a:pt x="4306836" y="2165424"/>
                  </a:cubicBezTo>
                  <a:lnTo>
                    <a:pt x="4302318" y="2160906"/>
                  </a:lnTo>
                  <a:cubicBezTo>
                    <a:pt x="4300059" y="2163165"/>
                    <a:pt x="4155482" y="2285151"/>
                    <a:pt x="3900214" y="2359698"/>
                  </a:cubicBezTo>
                  <a:cubicBezTo>
                    <a:pt x="3665277" y="2429728"/>
                    <a:pt x="3285764" y="2470390"/>
                    <a:pt x="2813631" y="2278374"/>
                  </a:cubicBezTo>
                  <a:cubicBezTo>
                    <a:pt x="2768451" y="2260302"/>
                    <a:pt x="2725530" y="2242230"/>
                    <a:pt x="2682608" y="2224158"/>
                  </a:cubicBezTo>
                  <a:cubicBezTo>
                    <a:pt x="2402492" y="2106690"/>
                    <a:pt x="2138187" y="1995998"/>
                    <a:pt x="1853553" y="1982444"/>
                  </a:cubicBezTo>
                  <a:cubicBezTo>
                    <a:pt x="1584730" y="1968890"/>
                    <a:pt x="1311390" y="1998257"/>
                    <a:pt x="1022236" y="2029883"/>
                  </a:cubicBezTo>
                  <a:cubicBezTo>
                    <a:pt x="839257" y="2047955"/>
                    <a:pt x="597543" y="2025365"/>
                    <a:pt x="387455" y="1971149"/>
                  </a:cubicBezTo>
                  <a:cubicBezTo>
                    <a:pt x="161554" y="1910156"/>
                    <a:pt x="26014" y="1826572"/>
                    <a:pt x="12460" y="1738471"/>
                  </a:cubicBezTo>
                  <a:cubicBezTo>
                    <a:pt x="-3353" y="1636816"/>
                    <a:pt x="132187" y="1483203"/>
                    <a:pt x="873142" y="1327331"/>
                  </a:cubicBezTo>
                  <a:cubicBezTo>
                    <a:pt x="1449189" y="1207604"/>
                    <a:pt x="1776746" y="1049473"/>
                    <a:pt x="1821926" y="871011"/>
                  </a:cubicBezTo>
                  <a:cubicBezTo>
                    <a:pt x="1842258" y="791946"/>
                    <a:pt x="1803854" y="708363"/>
                    <a:pt x="1711234" y="629298"/>
                  </a:cubicBezTo>
                  <a:cubicBezTo>
                    <a:pt x="1666054" y="590894"/>
                    <a:pt x="1616357" y="552491"/>
                    <a:pt x="1568917" y="516347"/>
                  </a:cubicBezTo>
                  <a:cubicBezTo>
                    <a:pt x="1530513" y="486980"/>
                    <a:pt x="1496628" y="459872"/>
                    <a:pt x="1465003" y="435023"/>
                  </a:cubicBezTo>
                  <a:cubicBezTo>
                    <a:pt x="1399491" y="380806"/>
                    <a:pt x="1379161" y="324331"/>
                    <a:pt x="1401751" y="267856"/>
                  </a:cubicBezTo>
                  <a:cubicBezTo>
                    <a:pt x="1446931" y="161683"/>
                    <a:pt x="1654759" y="75840"/>
                    <a:pt x="1971020" y="35178"/>
                  </a:cubicBezTo>
                  <a:cubicBezTo>
                    <a:pt x="2357311" y="-14520"/>
                    <a:pt x="2894955" y="1293"/>
                    <a:pt x="3525219" y="80358"/>
                  </a:cubicBezTo>
                  <a:lnTo>
                    <a:pt x="3525219" y="73581"/>
                  </a:lnTo>
                  <a:cubicBezTo>
                    <a:pt x="2894955" y="-5484"/>
                    <a:pt x="2355052" y="-21297"/>
                    <a:pt x="1968761" y="28401"/>
                  </a:cubicBezTo>
                  <a:cubicBezTo>
                    <a:pt x="1650242" y="69063"/>
                    <a:pt x="1440153" y="157165"/>
                    <a:pt x="1392714" y="265597"/>
                  </a:cubicBezTo>
                  <a:cubicBezTo>
                    <a:pt x="1367866" y="324331"/>
                    <a:pt x="1390456" y="385325"/>
                    <a:pt x="1458226" y="441800"/>
                  </a:cubicBezTo>
                  <a:cubicBezTo>
                    <a:pt x="1489851" y="466649"/>
                    <a:pt x="1523736" y="493757"/>
                    <a:pt x="1562140" y="523124"/>
                  </a:cubicBezTo>
                  <a:cubicBezTo>
                    <a:pt x="1609578" y="559268"/>
                    <a:pt x="1659277" y="595412"/>
                    <a:pt x="1704457" y="636075"/>
                  </a:cubicBezTo>
                  <a:cubicBezTo>
                    <a:pt x="1794818" y="712881"/>
                    <a:pt x="1833221" y="794205"/>
                    <a:pt x="1812889" y="871011"/>
                  </a:cubicBezTo>
                  <a:cubicBezTo>
                    <a:pt x="1781264" y="992998"/>
                    <a:pt x="1593767" y="1169201"/>
                    <a:pt x="868624" y="1320554"/>
                  </a:cubicBezTo>
                  <a:cubicBezTo>
                    <a:pt x="123151" y="1478685"/>
                    <a:pt x="-14648" y="1636816"/>
                    <a:pt x="1165" y="1740730"/>
                  </a:cubicBezTo>
                  <a:cubicBezTo>
                    <a:pt x="32790" y="1946300"/>
                    <a:pt x="658536" y="2077322"/>
                    <a:pt x="1017719" y="2038919"/>
                  </a:cubicBezTo>
                  <a:cubicBezTo>
                    <a:pt x="1306872" y="2009552"/>
                    <a:pt x="1580212" y="1980185"/>
                    <a:pt x="1849034" y="1991480"/>
                  </a:cubicBezTo>
                  <a:cubicBezTo>
                    <a:pt x="2131410" y="2005034"/>
                    <a:pt x="2395715" y="2115725"/>
                    <a:pt x="2675831" y="2233194"/>
                  </a:cubicBezTo>
                  <a:cubicBezTo>
                    <a:pt x="2718753" y="2251266"/>
                    <a:pt x="2763933" y="2269338"/>
                    <a:pt x="2806853" y="2287410"/>
                  </a:cubicBezTo>
                  <a:cubicBezTo>
                    <a:pt x="3066639" y="2386807"/>
                    <a:pt x="3294800" y="2422951"/>
                    <a:pt x="3489074" y="242295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960447" y="216999"/>
              <a:ext cx="4449743" cy="2462489"/>
            </a:xfrm>
            <a:custGeom>
              <a:avLst/>
              <a:gdLst>
                <a:gd name="connsiteX0" fmla="*/ 3604875 w 4449743"/>
                <a:gd name="connsiteY0" fmla="*/ 2462490 h 2462489"/>
                <a:gd name="connsiteX1" fmla="*/ 4045382 w 4449743"/>
                <a:gd name="connsiteY1" fmla="*/ 2399238 h 2462489"/>
                <a:gd name="connsiteX2" fmla="*/ 4449743 w 4449743"/>
                <a:gd name="connsiteY2" fmla="*/ 2189150 h 2462489"/>
                <a:gd name="connsiteX3" fmla="*/ 4445225 w 4449743"/>
                <a:gd name="connsiteY3" fmla="*/ 2184632 h 2462489"/>
                <a:gd name="connsiteX4" fmla="*/ 4043122 w 4449743"/>
                <a:gd name="connsiteY4" fmla="*/ 2392461 h 2462489"/>
                <a:gd name="connsiteX5" fmla="*/ 2893287 w 4449743"/>
                <a:gd name="connsiteY5" fmla="*/ 2315654 h 2462489"/>
                <a:gd name="connsiteX6" fmla="*/ 2852624 w 4449743"/>
                <a:gd name="connsiteY6" fmla="*/ 2299841 h 2462489"/>
                <a:gd name="connsiteX7" fmla="*/ 1939985 w 4449743"/>
                <a:gd name="connsiteY7" fmla="*/ 2046832 h 2462489"/>
                <a:gd name="connsiteX8" fmla="*/ 1124482 w 4449743"/>
                <a:gd name="connsiteY8" fmla="*/ 2087494 h 2462489"/>
                <a:gd name="connsiteX9" fmla="*/ 8532 w 4449743"/>
                <a:gd name="connsiteY9" fmla="*/ 1787046 h 2462489"/>
                <a:gd name="connsiteX10" fmla="*/ 939244 w 4449743"/>
                <a:gd name="connsiteY10" fmla="*/ 1339762 h 2462489"/>
                <a:gd name="connsiteX11" fmla="*/ 1888028 w 4449743"/>
                <a:gd name="connsiteY11" fmla="*/ 890220 h 2462489"/>
                <a:gd name="connsiteX12" fmla="*/ 1770559 w 4449743"/>
                <a:gd name="connsiteY12" fmla="*/ 625915 h 2462489"/>
                <a:gd name="connsiteX13" fmla="*/ 1621464 w 4449743"/>
                <a:gd name="connsiteY13" fmla="*/ 501670 h 2462489"/>
                <a:gd name="connsiteX14" fmla="*/ 1526586 w 4449743"/>
                <a:gd name="connsiteY14" fmla="*/ 424864 h 2462489"/>
                <a:gd name="connsiteX15" fmla="*/ 1476888 w 4449743"/>
                <a:gd name="connsiteY15" fmla="*/ 268992 h 2462489"/>
                <a:gd name="connsiteX16" fmla="*/ 2071007 w 4449743"/>
                <a:gd name="connsiteY16" fmla="*/ 31796 h 2462489"/>
                <a:gd name="connsiteX17" fmla="*/ 3652313 w 4449743"/>
                <a:gd name="connsiteY17" fmla="*/ 101825 h 2462489"/>
                <a:gd name="connsiteX18" fmla="*/ 3652313 w 4449743"/>
                <a:gd name="connsiteY18" fmla="*/ 95048 h 2462489"/>
                <a:gd name="connsiteX19" fmla="*/ 2071007 w 4449743"/>
                <a:gd name="connsiteY19" fmla="*/ 25019 h 2462489"/>
                <a:gd name="connsiteX20" fmla="*/ 1472370 w 4449743"/>
                <a:gd name="connsiteY20" fmla="*/ 266733 h 2462489"/>
                <a:gd name="connsiteX21" fmla="*/ 1524327 w 4449743"/>
                <a:gd name="connsiteY21" fmla="*/ 429382 h 2462489"/>
                <a:gd name="connsiteX22" fmla="*/ 1619205 w 4449743"/>
                <a:gd name="connsiteY22" fmla="*/ 506188 h 2462489"/>
                <a:gd name="connsiteX23" fmla="*/ 1768299 w 4449743"/>
                <a:gd name="connsiteY23" fmla="*/ 630433 h 2462489"/>
                <a:gd name="connsiteX24" fmla="*/ 1883510 w 4449743"/>
                <a:gd name="connsiteY24" fmla="*/ 887960 h 2462489"/>
                <a:gd name="connsiteX25" fmla="*/ 941503 w 4449743"/>
                <a:gd name="connsiteY25" fmla="*/ 1332985 h 2462489"/>
                <a:gd name="connsiteX26" fmla="*/ 1755 w 4449743"/>
                <a:gd name="connsiteY26" fmla="*/ 1789305 h 2462489"/>
                <a:gd name="connsiteX27" fmla="*/ 426449 w 4449743"/>
                <a:gd name="connsiteY27" fmla="*/ 2044573 h 2462489"/>
                <a:gd name="connsiteX28" fmla="*/ 1124482 w 4449743"/>
                <a:gd name="connsiteY28" fmla="*/ 2096530 h 2462489"/>
                <a:gd name="connsiteX29" fmla="*/ 1939985 w 4449743"/>
                <a:gd name="connsiteY29" fmla="*/ 2055868 h 2462489"/>
                <a:gd name="connsiteX30" fmla="*/ 2850365 w 4449743"/>
                <a:gd name="connsiteY30" fmla="*/ 2308877 h 2462489"/>
                <a:gd name="connsiteX31" fmla="*/ 2891027 w 4449743"/>
                <a:gd name="connsiteY31" fmla="*/ 2324690 h 2462489"/>
                <a:gd name="connsiteX32" fmla="*/ 3604875 w 4449743"/>
                <a:gd name="connsiteY32" fmla="*/ 2462490 h 246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49743" h="2462489">
                  <a:moveTo>
                    <a:pt x="3604875" y="2462490"/>
                  </a:moveTo>
                  <a:cubicBezTo>
                    <a:pt x="3783336" y="2462490"/>
                    <a:pt x="3932431" y="2433123"/>
                    <a:pt x="4045382" y="2399238"/>
                  </a:cubicBezTo>
                  <a:cubicBezTo>
                    <a:pt x="4307426" y="2320172"/>
                    <a:pt x="4447485" y="2191409"/>
                    <a:pt x="4449743" y="2189150"/>
                  </a:cubicBezTo>
                  <a:lnTo>
                    <a:pt x="4445225" y="2184632"/>
                  </a:lnTo>
                  <a:cubicBezTo>
                    <a:pt x="4442967" y="2186891"/>
                    <a:pt x="4302908" y="2313395"/>
                    <a:pt x="4043122" y="2392461"/>
                  </a:cubicBezTo>
                  <a:cubicBezTo>
                    <a:pt x="3803667" y="2467008"/>
                    <a:pt x="3408341" y="2512188"/>
                    <a:pt x="2893287" y="2315654"/>
                  </a:cubicBezTo>
                  <a:lnTo>
                    <a:pt x="2852624" y="2299841"/>
                  </a:lnTo>
                  <a:cubicBezTo>
                    <a:pt x="2529586" y="2175596"/>
                    <a:pt x="2249469" y="2069422"/>
                    <a:pt x="1939985" y="2046832"/>
                  </a:cubicBezTo>
                  <a:cubicBezTo>
                    <a:pt x="1702789" y="2028760"/>
                    <a:pt x="1452038" y="2042314"/>
                    <a:pt x="1124482" y="2087494"/>
                  </a:cubicBezTo>
                  <a:cubicBezTo>
                    <a:pt x="713343" y="2143970"/>
                    <a:pt x="44676" y="1992616"/>
                    <a:pt x="8532" y="1787046"/>
                  </a:cubicBezTo>
                  <a:cubicBezTo>
                    <a:pt x="-9540" y="1678614"/>
                    <a:pt x="135036" y="1511447"/>
                    <a:pt x="939244" y="1339762"/>
                  </a:cubicBezTo>
                  <a:cubicBezTo>
                    <a:pt x="1519808" y="1215517"/>
                    <a:pt x="1840588" y="1064163"/>
                    <a:pt x="1888028" y="890220"/>
                  </a:cubicBezTo>
                  <a:cubicBezTo>
                    <a:pt x="1910618" y="806636"/>
                    <a:pt x="1872215" y="718535"/>
                    <a:pt x="1770559" y="625915"/>
                  </a:cubicBezTo>
                  <a:cubicBezTo>
                    <a:pt x="1723119" y="582994"/>
                    <a:pt x="1671162" y="542332"/>
                    <a:pt x="1621464" y="501670"/>
                  </a:cubicBezTo>
                  <a:cubicBezTo>
                    <a:pt x="1587579" y="474562"/>
                    <a:pt x="1553693" y="447454"/>
                    <a:pt x="1526586" y="424864"/>
                  </a:cubicBezTo>
                  <a:cubicBezTo>
                    <a:pt x="1470111" y="375165"/>
                    <a:pt x="1452038" y="320949"/>
                    <a:pt x="1476888" y="268992"/>
                  </a:cubicBezTo>
                  <a:cubicBezTo>
                    <a:pt x="1528845" y="158301"/>
                    <a:pt x="1745709" y="70199"/>
                    <a:pt x="2071007" y="31796"/>
                  </a:cubicBezTo>
                  <a:cubicBezTo>
                    <a:pt x="2473110" y="-17902"/>
                    <a:pt x="3019791" y="6947"/>
                    <a:pt x="3652313" y="101825"/>
                  </a:cubicBezTo>
                  <a:lnTo>
                    <a:pt x="3652313" y="95048"/>
                  </a:lnTo>
                  <a:cubicBezTo>
                    <a:pt x="3019791" y="170"/>
                    <a:pt x="2473110" y="-24679"/>
                    <a:pt x="2071007" y="25019"/>
                  </a:cubicBezTo>
                  <a:cubicBezTo>
                    <a:pt x="1743451" y="65681"/>
                    <a:pt x="1524327" y="153783"/>
                    <a:pt x="1472370" y="266733"/>
                  </a:cubicBezTo>
                  <a:cubicBezTo>
                    <a:pt x="1447521" y="323208"/>
                    <a:pt x="1463333" y="379683"/>
                    <a:pt x="1524327" y="429382"/>
                  </a:cubicBezTo>
                  <a:cubicBezTo>
                    <a:pt x="1551435" y="454231"/>
                    <a:pt x="1585320" y="479080"/>
                    <a:pt x="1619205" y="506188"/>
                  </a:cubicBezTo>
                  <a:cubicBezTo>
                    <a:pt x="1668904" y="546850"/>
                    <a:pt x="1720861" y="587512"/>
                    <a:pt x="1768299" y="630433"/>
                  </a:cubicBezTo>
                  <a:cubicBezTo>
                    <a:pt x="1867696" y="720794"/>
                    <a:pt x="1906100" y="806636"/>
                    <a:pt x="1883510" y="887960"/>
                  </a:cubicBezTo>
                  <a:cubicBezTo>
                    <a:pt x="1836070" y="1059645"/>
                    <a:pt x="1519808" y="1208740"/>
                    <a:pt x="941503" y="1332985"/>
                  </a:cubicBezTo>
                  <a:cubicBezTo>
                    <a:pt x="128259" y="1506929"/>
                    <a:pt x="-18576" y="1676355"/>
                    <a:pt x="1755" y="1789305"/>
                  </a:cubicBezTo>
                  <a:cubicBezTo>
                    <a:pt x="19827" y="1888702"/>
                    <a:pt x="173439" y="1981321"/>
                    <a:pt x="426449" y="2044573"/>
                  </a:cubicBezTo>
                  <a:cubicBezTo>
                    <a:pt x="661385" y="2103307"/>
                    <a:pt x="927949" y="2123639"/>
                    <a:pt x="1124482" y="2096530"/>
                  </a:cubicBezTo>
                  <a:cubicBezTo>
                    <a:pt x="1452038" y="2051350"/>
                    <a:pt x="1702789" y="2037796"/>
                    <a:pt x="1939985" y="2055868"/>
                  </a:cubicBezTo>
                  <a:cubicBezTo>
                    <a:pt x="2249469" y="2078458"/>
                    <a:pt x="2527327" y="2184632"/>
                    <a:pt x="2850365" y="2308877"/>
                  </a:cubicBezTo>
                  <a:lnTo>
                    <a:pt x="2891027" y="2324690"/>
                  </a:lnTo>
                  <a:cubicBezTo>
                    <a:pt x="3164368" y="2426346"/>
                    <a:pt x="3403822" y="2462490"/>
                    <a:pt x="3604875" y="246249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829154" y="188687"/>
              <a:ext cx="4599108" cy="2502096"/>
            </a:xfrm>
            <a:custGeom>
              <a:avLst/>
              <a:gdLst>
                <a:gd name="connsiteX0" fmla="*/ 3724873 w 4599108"/>
                <a:gd name="connsiteY0" fmla="*/ 2502096 h 2502096"/>
                <a:gd name="connsiteX1" fmla="*/ 4194747 w 4599108"/>
                <a:gd name="connsiteY1" fmla="*/ 2432067 h 2502096"/>
                <a:gd name="connsiteX2" fmla="*/ 4599108 w 4599108"/>
                <a:gd name="connsiteY2" fmla="*/ 2212943 h 2502096"/>
                <a:gd name="connsiteX3" fmla="*/ 4594591 w 4599108"/>
                <a:gd name="connsiteY3" fmla="*/ 2208425 h 2502096"/>
                <a:gd name="connsiteX4" fmla="*/ 4192487 w 4599108"/>
                <a:gd name="connsiteY4" fmla="*/ 2425290 h 2502096"/>
                <a:gd name="connsiteX5" fmla="*/ 2977140 w 4599108"/>
                <a:gd name="connsiteY5" fmla="*/ 2355261 h 2502096"/>
                <a:gd name="connsiteX6" fmla="*/ 2150343 w 4599108"/>
                <a:gd name="connsiteY6" fmla="*/ 2129360 h 2502096"/>
                <a:gd name="connsiteX7" fmla="*/ 1233185 w 4599108"/>
                <a:gd name="connsiteY7" fmla="*/ 2149691 h 2502096"/>
                <a:gd name="connsiteX8" fmla="*/ 8803 w 4599108"/>
                <a:gd name="connsiteY8" fmla="*/ 1842466 h 2502096"/>
                <a:gd name="connsiteX9" fmla="*/ 1009544 w 4599108"/>
                <a:gd name="connsiteY9" fmla="*/ 1359038 h 2502096"/>
                <a:gd name="connsiteX10" fmla="*/ 1960586 w 4599108"/>
                <a:gd name="connsiteY10" fmla="*/ 907236 h 2502096"/>
                <a:gd name="connsiteX11" fmla="*/ 1682728 w 4599108"/>
                <a:gd name="connsiteY11" fmla="*/ 493837 h 2502096"/>
                <a:gd name="connsiteX12" fmla="*/ 1592368 w 4599108"/>
                <a:gd name="connsiteY12" fmla="*/ 417031 h 2502096"/>
                <a:gd name="connsiteX13" fmla="*/ 1556224 w 4599108"/>
                <a:gd name="connsiteY13" fmla="*/ 272454 h 2502096"/>
                <a:gd name="connsiteX14" fmla="*/ 3781348 w 4599108"/>
                <a:gd name="connsiteY14" fmla="*/ 125619 h 2502096"/>
                <a:gd name="connsiteX15" fmla="*/ 3783606 w 4599108"/>
                <a:gd name="connsiteY15" fmla="*/ 118842 h 2502096"/>
                <a:gd name="connsiteX16" fmla="*/ 2175192 w 4599108"/>
                <a:gd name="connsiteY16" fmla="*/ 21704 h 2502096"/>
                <a:gd name="connsiteX17" fmla="*/ 1549446 w 4599108"/>
                <a:gd name="connsiteY17" fmla="*/ 267936 h 2502096"/>
                <a:gd name="connsiteX18" fmla="*/ 1587849 w 4599108"/>
                <a:gd name="connsiteY18" fmla="*/ 419290 h 2502096"/>
                <a:gd name="connsiteX19" fmla="*/ 1678210 w 4599108"/>
                <a:gd name="connsiteY19" fmla="*/ 496096 h 2502096"/>
                <a:gd name="connsiteX20" fmla="*/ 1953809 w 4599108"/>
                <a:gd name="connsiteY20" fmla="*/ 902718 h 2502096"/>
                <a:gd name="connsiteX21" fmla="*/ 1007284 w 4599108"/>
                <a:gd name="connsiteY21" fmla="*/ 1347743 h 2502096"/>
                <a:gd name="connsiteX22" fmla="*/ 2025 w 4599108"/>
                <a:gd name="connsiteY22" fmla="*/ 1840207 h 2502096"/>
                <a:gd name="connsiteX23" fmla="*/ 471900 w 4599108"/>
                <a:gd name="connsiteY23" fmla="*/ 2111288 h 2502096"/>
                <a:gd name="connsiteX24" fmla="*/ 1233185 w 4599108"/>
                <a:gd name="connsiteY24" fmla="*/ 2151950 h 2502096"/>
                <a:gd name="connsiteX25" fmla="*/ 2972622 w 4599108"/>
                <a:gd name="connsiteY25" fmla="*/ 2355261 h 2502096"/>
                <a:gd name="connsiteX26" fmla="*/ 3724873 w 4599108"/>
                <a:gd name="connsiteY26" fmla="*/ 2502096 h 250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99108" h="2502096">
                  <a:moveTo>
                    <a:pt x="3724873" y="2502096"/>
                  </a:moveTo>
                  <a:cubicBezTo>
                    <a:pt x="3919147" y="2502096"/>
                    <a:pt x="4077278" y="2470470"/>
                    <a:pt x="4194747" y="2432067"/>
                  </a:cubicBezTo>
                  <a:cubicBezTo>
                    <a:pt x="4461309" y="2348484"/>
                    <a:pt x="4596850" y="2215202"/>
                    <a:pt x="4599108" y="2212943"/>
                  </a:cubicBezTo>
                  <a:lnTo>
                    <a:pt x="4594591" y="2208425"/>
                  </a:lnTo>
                  <a:cubicBezTo>
                    <a:pt x="4592332" y="2210684"/>
                    <a:pt x="4459051" y="2341707"/>
                    <a:pt x="4192487" y="2425290"/>
                  </a:cubicBezTo>
                  <a:cubicBezTo>
                    <a:pt x="3948514" y="2502096"/>
                    <a:pt x="3537374" y="2554054"/>
                    <a:pt x="2977140" y="2355261"/>
                  </a:cubicBezTo>
                  <a:cubicBezTo>
                    <a:pt x="2676692" y="2249087"/>
                    <a:pt x="2419164" y="2170022"/>
                    <a:pt x="2150343" y="2129360"/>
                  </a:cubicBezTo>
                  <a:cubicBezTo>
                    <a:pt x="1858930" y="2086439"/>
                    <a:pt x="1567519" y="2093216"/>
                    <a:pt x="1233185" y="2149691"/>
                  </a:cubicBezTo>
                  <a:cubicBezTo>
                    <a:pt x="797196" y="2224238"/>
                    <a:pt x="53983" y="2068367"/>
                    <a:pt x="8803" y="1842466"/>
                  </a:cubicBezTo>
                  <a:cubicBezTo>
                    <a:pt x="-22824" y="1675299"/>
                    <a:pt x="331841" y="1505873"/>
                    <a:pt x="1009544" y="1359038"/>
                  </a:cubicBezTo>
                  <a:cubicBezTo>
                    <a:pt x="1605921" y="1230274"/>
                    <a:pt x="1917666" y="1083439"/>
                    <a:pt x="1960586" y="907236"/>
                  </a:cubicBezTo>
                  <a:cubicBezTo>
                    <a:pt x="1996731" y="755882"/>
                    <a:pt x="1822787" y="611306"/>
                    <a:pt x="1682728" y="493837"/>
                  </a:cubicBezTo>
                  <a:cubicBezTo>
                    <a:pt x="1648843" y="466729"/>
                    <a:pt x="1619476" y="439621"/>
                    <a:pt x="1592368" y="417031"/>
                  </a:cubicBezTo>
                  <a:cubicBezTo>
                    <a:pt x="1542669" y="371851"/>
                    <a:pt x="1531374" y="322153"/>
                    <a:pt x="1556224" y="272454"/>
                  </a:cubicBezTo>
                  <a:cubicBezTo>
                    <a:pt x="1651101" y="80439"/>
                    <a:pt x="2340099" y="-129649"/>
                    <a:pt x="3781348" y="125619"/>
                  </a:cubicBezTo>
                  <a:lnTo>
                    <a:pt x="3783606" y="118842"/>
                  </a:lnTo>
                  <a:cubicBezTo>
                    <a:pt x="2986177" y="-23476"/>
                    <a:pt x="2468863" y="-12181"/>
                    <a:pt x="2175192" y="21704"/>
                  </a:cubicBezTo>
                  <a:cubicBezTo>
                    <a:pt x="1840859" y="60107"/>
                    <a:pt x="1605921" y="152727"/>
                    <a:pt x="1549446" y="267936"/>
                  </a:cubicBezTo>
                  <a:cubicBezTo>
                    <a:pt x="1522339" y="319894"/>
                    <a:pt x="1535892" y="374110"/>
                    <a:pt x="1587849" y="419290"/>
                  </a:cubicBezTo>
                  <a:cubicBezTo>
                    <a:pt x="1614958" y="444139"/>
                    <a:pt x="1646584" y="468988"/>
                    <a:pt x="1678210" y="496096"/>
                  </a:cubicBezTo>
                  <a:cubicBezTo>
                    <a:pt x="1816010" y="611306"/>
                    <a:pt x="1989953" y="753623"/>
                    <a:pt x="1953809" y="902718"/>
                  </a:cubicBezTo>
                  <a:cubicBezTo>
                    <a:pt x="1910887" y="1074403"/>
                    <a:pt x="1601404" y="1221238"/>
                    <a:pt x="1007284" y="1347743"/>
                  </a:cubicBezTo>
                  <a:cubicBezTo>
                    <a:pt x="135307" y="1535240"/>
                    <a:pt x="-20565" y="1718220"/>
                    <a:pt x="2025" y="1840207"/>
                  </a:cubicBezTo>
                  <a:cubicBezTo>
                    <a:pt x="22356" y="1948639"/>
                    <a:pt x="194041" y="2045776"/>
                    <a:pt x="471900" y="2111288"/>
                  </a:cubicBezTo>
                  <a:cubicBezTo>
                    <a:pt x="731686" y="2172281"/>
                    <a:pt x="1023097" y="2188094"/>
                    <a:pt x="1233185" y="2151950"/>
                  </a:cubicBezTo>
                  <a:cubicBezTo>
                    <a:pt x="1962846" y="2027704"/>
                    <a:pt x="2414648" y="2158727"/>
                    <a:pt x="2972622" y="2355261"/>
                  </a:cubicBezTo>
                  <a:cubicBezTo>
                    <a:pt x="3266293" y="2465952"/>
                    <a:pt x="3517044" y="2502096"/>
                    <a:pt x="3724873" y="2502096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087625" y="181527"/>
            <a:ext cx="201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功能介绍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90" name="图片 89" descr="图片包含 游戏机, 食物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3763" r="3421" b="42503"/>
          <a:stretch>
            <a:fillRect/>
          </a:stretch>
        </p:blipFill>
        <p:spPr>
          <a:xfrm>
            <a:off x="0" y="2545362"/>
            <a:ext cx="12192000" cy="4312638"/>
          </a:xfrm>
          <a:custGeom>
            <a:avLst/>
            <a:gdLst>
              <a:gd name="connsiteX0" fmla="*/ 0 w 12192000"/>
              <a:gd name="connsiteY0" fmla="*/ 0 h 4312638"/>
              <a:gd name="connsiteX1" fmla="*/ 12192000 w 12192000"/>
              <a:gd name="connsiteY1" fmla="*/ 0 h 4312638"/>
              <a:gd name="connsiteX2" fmla="*/ 12192000 w 12192000"/>
              <a:gd name="connsiteY2" fmla="*/ 4312638 h 4312638"/>
              <a:gd name="connsiteX3" fmla="*/ 0 w 12192000"/>
              <a:gd name="connsiteY3" fmla="*/ 4312638 h 431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12638">
                <a:moveTo>
                  <a:pt x="0" y="0"/>
                </a:moveTo>
                <a:lnTo>
                  <a:pt x="12192000" y="0"/>
                </a:lnTo>
                <a:lnTo>
                  <a:pt x="12192000" y="4312638"/>
                </a:lnTo>
                <a:lnTo>
                  <a:pt x="0" y="4312638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3"/>
          <a:srcRect r="27446" b="58298"/>
          <a:stretch>
            <a:fillRect/>
          </a:stretch>
        </p:blipFill>
        <p:spPr>
          <a:xfrm>
            <a:off x="68663" y="3113962"/>
            <a:ext cx="3339568" cy="1042368"/>
          </a:xfrm>
          <a:prstGeom prst="rect">
            <a:avLst/>
          </a:prstGeom>
        </p:spPr>
      </p:pic>
      <p:sp>
        <p:nvSpPr>
          <p:cNvPr id="46" name="任意多边形: 形状 45"/>
          <p:cNvSpPr/>
          <p:nvPr/>
        </p:nvSpPr>
        <p:spPr>
          <a:xfrm>
            <a:off x="1927264" y="995824"/>
            <a:ext cx="1480966" cy="4607272"/>
          </a:xfrm>
          <a:custGeom>
            <a:avLst/>
            <a:gdLst>
              <a:gd name="connsiteX0" fmla="*/ 260343 w 533998"/>
              <a:gd name="connsiteY0" fmla="*/ 0 h 2664646"/>
              <a:gd name="connsiteX1" fmla="*/ 387794 w 533998"/>
              <a:gd name="connsiteY1" fmla="*/ 127451 h 2664646"/>
              <a:gd name="connsiteX2" fmla="*/ 387794 w 533998"/>
              <a:gd name="connsiteY2" fmla="*/ 127703 h 2664646"/>
              <a:gd name="connsiteX3" fmla="*/ 489869 w 533998"/>
              <a:gd name="connsiteY3" fmla="*/ 127703 h 2664646"/>
              <a:gd name="connsiteX4" fmla="*/ 533998 w 533998"/>
              <a:gd name="connsiteY4" fmla="*/ 171833 h 2664646"/>
              <a:gd name="connsiteX5" fmla="*/ 533998 w 533998"/>
              <a:gd name="connsiteY5" fmla="*/ 831850 h 2664646"/>
              <a:gd name="connsiteX6" fmla="*/ 533998 w 533998"/>
              <a:gd name="connsiteY6" fmla="*/ 1075284 h 2664646"/>
              <a:gd name="connsiteX7" fmla="*/ 533998 w 533998"/>
              <a:gd name="connsiteY7" fmla="*/ 1593850 h 2664646"/>
              <a:gd name="connsiteX8" fmla="*/ 533998 w 533998"/>
              <a:gd name="connsiteY8" fmla="*/ 1735301 h 2664646"/>
              <a:gd name="connsiteX9" fmla="*/ 533998 w 533998"/>
              <a:gd name="connsiteY9" fmla="*/ 2497301 h 2664646"/>
              <a:gd name="connsiteX10" fmla="*/ 489869 w 533998"/>
              <a:gd name="connsiteY10" fmla="*/ 2541431 h 2664646"/>
              <a:gd name="connsiteX11" fmla="*/ 366817 w 533998"/>
              <a:gd name="connsiteY11" fmla="*/ 2541431 h 2664646"/>
              <a:gd name="connsiteX12" fmla="*/ 338185 w 533998"/>
              <a:gd name="connsiteY12" fmla="*/ 2547211 h 2664646"/>
              <a:gd name="connsiteX13" fmla="*/ 260343 w 533998"/>
              <a:gd name="connsiteY13" fmla="*/ 2664646 h 2664646"/>
              <a:gd name="connsiteX14" fmla="*/ 182502 w 533998"/>
              <a:gd name="connsiteY14" fmla="*/ 2547211 h 2664646"/>
              <a:gd name="connsiteX15" fmla="*/ 153870 w 533998"/>
              <a:gd name="connsiteY15" fmla="*/ 2541431 h 2664646"/>
              <a:gd name="connsiteX16" fmla="*/ 44130 w 533998"/>
              <a:gd name="connsiteY16" fmla="*/ 2541431 h 2664646"/>
              <a:gd name="connsiteX17" fmla="*/ 0 w 533998"/>
              <a:gd name="connsiteY17" fmla="*/ 2497301 h 2664646"/>
              <a:gd name="connsiteX18" fmla="*/ 0 w 533998"/>
              <a:gd name="connsiteY18" fmla="*/ 1735301 h 2664646"/>
              <a:gd name="connsiteX19" fmla="*/ 0 w 533998"/>
              <a:gd name="connsiteY19" fmla="*/ 1593850 h 2664646"/>
              <a:gd name="connsiteX20" fmla="*/ 0 w 533998"/>
              <a:gd name="connsiteY20" fmla="*/ 1075284 h 2664646"/>
              <a:gd name="connsiteX21" fmla="*/ 0 w 533998"/>
              <a:gd name="connsiteY21" fmla="*/ 831850 h 2664646"/>
              <a:gd name="connsiteX22" fmla="*/ 0 w 533998"/>
              <a:gd name="connsiteY22" fmla="*/ 171833 h 2664646"/>
              <a:gd name="connsiteX23" fmla="*/ 44130 w 533998"/>
              <a:gd name="connsiteY23" fmla="*/ 127703 h 2664646"/>
              <a:gd name="connsiteX24" fmla="*/ 132893 w 533998"/>
              <a:gd name="connsiteY24" fmla="*/ 127703 h 2664646"/>
              <a:gd name="connsiteX25" fmla="*/ 132893 w 533998"/>
              <a:gd name="connsiteY25" fmla="*/ 127451 h 2664646"/>
              <a:gd name="connsiteX26" fmla="*/ 260343 w 533998"/>
              <a:gd name="connsiteY26" fmla="*/ 0 h 266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998" h="2664646">
                <a:moveTo>
                  <a:pt x="260343" y="0"/>
                </a:moveTo>
                <a:cubicBezTo>
                  <a:pt x="260343" y="70389"/>
                  <a:pt x="317405" y="127451"/>
                  <a:pt x="387794" y="127451"/>
                </a:cubicBezTo>
                <a:lnTo>
                  <a:pt x="387794" y="127703"/>
                </a:lnTo>
                <a:lnTo>
                  <a:pt x="489869" y="127703"/>
                </a:lnTo>
                <a:cubicBezTo>
                  <a:pt x="514241" y="127703"/>
                  <a:pt x="533998" y="147461"/>
                  <a:pt x="533998" y="171833"/>
                </a:cubicBezTo>
                <a:lnTo>
                  <a:pt x="533998" y="831850"/>
                </a:lnTo>
                <a:lnTo>
                  <a:pt x="533998" y="1075284"/>
                </a:lnTo>
                <a:lnTo>
                  <a:pt x="533998" y="1593850"/>
                </a:lnTo>
                <a:lnTo>
                  <a:pt x="533998" y="1735301"/>
                </a:lnTo>
                <a:lnTo>
                  <a:pt x="533998" y="2497301"/>
                </a:lnTo>
                <a:cubicBezTo>
                  <a:pt x="533998" y="2521673"/>
                  <a:pt x="514241" y="2541431"/>
                  <a:pt x="489869" y="2541431"/>
                </a:cubicBezTo>
                <a:lnTo>
                  <a:pt x="366817" y="2541431"/>
                </a:lnTo>
                <a:lnTo>
                  <a:pt x="338185" y="2547211"/>
                </a:lnTo>
                <a:cubicBezTo>
                  <a:pt x="292441" y="2566559"/>
                  <a:pt x="260343" y="2611854"/>
                  <a:pt x="260343" y="2664646"/>
                </a:cubicBezTo>
                <a:cubicBezTo>
                  <a:pt x="260343" y="2611854"/>
                  <a:pt x="228247" y="2566559"/>
                  <a:pt x="182502" y="2547211"/>
                </a:cubicBezTo>
                <a:lnTo>
                  <a:pt x="153870" y="2541431"/>
                </a:lnTo>
                <a:lnTo>
                  <a:pt x="44130" y="2541431"/>
                </a:lnTo>
                <a:cubicBezTo>
                  <a:pt x="19758" y="2541431"/>
                  <a:pt x="0" y="2521673"/>
                  <a:pt x="0" y="2497301"/>
                </a:cubicBezTo>
                <a:lnTo>
                  <a:pt x="0" y="1735301"/>
                </a:lnTo>
                <a:lnTo>
                  <a:pt x="0" y="1593850"/>
                </a:lnTo>
                <a:lnTo>
                  <a:pt x="0" y="1075284"/>
                </a:lnTo>
                <a:lnTo>
                  <a:pt x="0" y="831850"/>
                </a:lnTo>
                <a:lnTo>
                  <a:pt x="0" y="171833"/>
                </a:lnTo>
                <a:cubicBezTo>
                  <a:pt x="0" y="147461"/>
                  <a:pt x="19758" y="127703"/>
                  <a:pt x="44130" y="127703"/>
                </a:cubicBezTo>
                <a:lnTo>
                  <a:pt x="132893" y="127703"/>
                </a:lnTo>
                <a:lnTo>
                  <a:pt x="132893" y="127451"/>
                </a:lnTo>
                <a:cubicBezTo>
                  <a:pt x="203282" y="127451"/>
                  <a:pt x="260343" y="70389"/>
                  <a:pt x="260343" y="0"/>
                </a:cubicBezTo>
                <a:close/>
              </a:path>
            </a:pathLst>
          </a:custGeom>
          <a:solidFill>
            <a:schemeClr val="tx1"/>
          </a:solidFill>
          <a:ln>
            <a:gradFill>
              <a:gsLst>
                <a:gs pos="0">
                  <a:srgbClr val="E6C04A"/>
                </a:gs>
                <a:gs pos="100000">
                  <a:srgbClr val="E98722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74" name="图片 73" descr="图片包含 桌子, 照片, 电脑, 监控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6"/>
          <a:stretch>
            <a:fillRect/>
          </a:stretch>
        </p:blipFill>
        <p:spPr>
          <a:xfrm>
            <a:off x="2652125" y="4206067"/>
            <a:ext cx="1446555" cy="129583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3"/>
          <a:srcRect t="41248"/>
          <a:stretch>
            <a:fillRect/>
          </a:stretch>
        </p:blipFill>
        <p:spPr>
          <a:xfrm>
            <a:off x="98572" y="4115477"/>
            <a:ext cx="4602879" cy="1468542"/>
          </a:xfrm>
          <a:custGeom>
            <a:avLst/>
            <a:gdLst>
              <a:gd name="connsiteX0" fmla="*/ 0 w 4602879"/>
              <a:gd name="connsiteY0" fmla="*/ 0 h 1468542"/>
              <a:gd name="connsiteX1" fmla="*/ 1858602 w 4602879"/>
              <a:gd name="connsiteY1" fmla="*/ 0 h 1468542"/>
              <a:gd name="connsiteX2" fmla="*/ 1858602 w 4602879"/>
              <a:gd name="connsiteY2" fmla="*/ 472724 h 1468542"/>
              <a:gd name="connsiteX3" fmla="*/ 2963502 w 4602879"/>
              <a:gd name="connsiteY3" fmla="*/ 472724 h 1468542"/>
              <a:gd name="connsiteX4" fmla="*/ 2963502 w 4602879"/>
              <a:gd name="connsiteY4" fmla="*/ 0 h 1468542"/>
              <a:gd name="connsiteX5" fmla="*/ 4602879 w 4602879"/>
              <a:gd name="connsiteY5" fmla="*/ 0 h 1468542"/>
              <a:gd name="connsiteX6" fmla="*/ 4602879 w 4602879"/>
              <a:gd name="connsiteY6" fmla="*/ 1468542 h 1468542"/>
              <a:gd name="connsiteX7" fmla="*/ 0 w 4602879"/>
              <a:gd name="connsiteY7" fmla="*/ 1468542 h 14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02879" h="1468542">
                <a:moveTo>
                  <a:pt x="0" y="0"/>
                </a:moveTo>
                <a:lnTo>
                  <a:pt x="1858602" y="0"/>
                </a:lnTo>
                <a:lnTo>
                  <a:pt x="1858602" y="472724"/>
                </a:lnTo>
                <a:lnTo>
                  <a:pt x="2963502" y="472724"/>
                </a:lnTo>
                <a:lnTo>
                  <a:pt x="2963502" y="0"/>
                </a:lnTo>
                <a:lnTo>
                  <a:pt x="4602879" y="0"/>
                </a:lnTo>
                <a:lnTo>
                  <a:pt x="4602879" y="1468542"/>
                </a:lnTo>
                <a:lnTo>
                  <a:pt x="0" y="1468542"/>
                </a:lnTo>
                <a:close/>
              </a:path>
            </a:pathLst>
          </a:custGeom>
        </p:spPr>
      </p:pic>
      <p:pic>
        <p:nvPicPr>
          <p:cNvPr id="42" name="图片 41" descr="卡通人物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2141816" y="1546055"/>
            <a:ext cx="269974" cy="27608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160713" y="1691128"/>
            <a:ext cx="1013460" cy="283464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学生界面</a:t>
            </a:r>
            <a:endParaRPr lang="zh-CN" altLang="en-US" sz="54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3145" y="725805"/>
            <a:ext cx="5387340" cy="5406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1.个人与课程信息查看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浏览个人资料、已选课程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信息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2.在线作业与考试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接收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作业任务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在线完成并提交作业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/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考试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3.在线答疑互动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提出学习问题，获取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答疑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参与他人问题讨论，共同提升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pic>
        <p:nvPicPr>
          <p:cNvPr id="3" name="图片 2" descr="截屏2025-05-28 20.01.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635" y="-5217795"/>
            <a:ext cx="7615555" cy="45212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35" y="7042150"/>
            <a:ext cx="7428230" cy="443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0" name="图形 17"/>
          <p:cNvGrpSpPr/>
          <p:nvPr/>
        </p:nvGrpSpPr>
        <p:grpSpPr>
          <a:xfrm flipH="1" flipV="1">
            <a:off x="1887855" y="1589518"/>
            <a:ext cx="3227069" cy="1755652"/>
            <a:chOff x="11829154" y="188687"/>
            <a:chExt cx="4599108" cy="2502096"/>
          </a:xfrm>
          <a:gradFill>
            <a:gsLst>
              <a:gs pos="0">
                <a:srgbClr val="E6C04A"/>
              </a:gs>
              <a:gs pos="100000">
                <a:srgbClr val="E98722"/>
              </a:gs>
            </a:gsLst>
            <a:lin ang="5400000" scaled="1"/>
          </a:gradFill>
        </p:grpSpPr>
        <p:sp>
          <p:nvSpPr>
            <p:cNvPr id="22" name="任意多边形: 形状 21"/>
            <p:cNvSpPr/>
            <p:nvPr/>
          </p:nvSpPr>
          <p:spPr>
            <a:xfrm>
              <a:off x="12983168" y="312047"/>
              <a:ext cx="3284704" cy="2234159"/>
            </a:xfrm>
            <a:custGeom>
              <a:avLst/>
              <a:gdLst>
                <a:gd name="connsiteX0" fmla="*/ 2652182 w 3284704"/>
                <a:gd name="connsiteY0" fmla="*/ 2234160 h 2234159"/>
                <a:gd name="connsiteX1" fmla="*/ 3284705 w 3284704"/>
                <a:gd name="connsiteY1" fmla="*/ 2121210 h 2234159"/>
                <a:gd name="connsiteX2" fmla="*/ 3282446 w 3284704"/>
                <a:gd name="connsiteY2" fmla="*/ 2114433 h 2234159"/>
                <a:gd name="connsiteX3" fmla="*/ 2245560 w 3284704"/>
                <a:gd name="connsiteY3" fmla="*/ 2121210 h 2234159"/>
                <a:gd name="connsiteX4" fmla="*/ 2119056 w 3284704"/>
                <a:gd name="connsiteY4" fmla="*/ 2028590 h 2234159"/>
                <a:gd name="connsiteX5" fmla="*/ 1222230 w 3284704"/>
                <a:gd name="connsiteY5" fmla="*/ 1626487 h 2234159"/>
                <a:gd name="connsiteX6" fmla="*/ 881118 w 3284704"/>
                <a:gd name="connsiteY6" fmla="*/ 1680703 h 2234159"/>
                <a:gd name="connsiteX7" fmla="*/ 280222 w 3284704"/>
                <a:gd name="connsiteY7" fmla="*/ 1712329 h 2234159"/>
                <a:gd name="connsiteX8" fmla="*/ 6883 w 3284704"/>
                <a:gd name="connsiteY8" fmla="*/ 1504500 h 2234159"/>
                <a:gd name="connsiteX9" fmla="*/ 393173 w 3284704"/>
                <a:gd name="connsiteY9" fmla="*/ 1305707 h 2234159"/>
                <a:gd name="connsiteX10" fmla="*/ 1052804 w 3284704"/>
                <a:gd name="connsiteY10" fmla="*/ 1106914 h 2234159"/>
                <a:gd name="connsiteX11" fmla="*/ 1373583 w 3284704"/>
                <a:gd name="connsiteY11" fmla="*/ 844869 h 2234159"/>
                <a:gd name="connsiteX12" fmla="*/ 1274186 w 3284704"/>
                <a:gd name="connsiteY12" fmla="*/ 722883 h 2234159"/>
                <a:gd name="connsiteX13" fmla="*/ 799795 w 3284704"/>
                <a:gd name="connsiteY13" fmla="*/ 347887 h 2234159"/>
                <a:gd name="connsiteX14" fmla="*/ 2629592 w 3284704"/>
                <a:gd name="connsiteY14" fmla="*/ 6777 h 2234159"/>
                <a:gd name="connsiteX15" fmla="*/ 2629592 w 3284704"/>
                <a:gd name="connsiteY15" fmla="*/ 0 h 2234159"/>
                <a:gd name="connsiteX16" fmla="*/ 1231265 w 3284704"/>
                <a:gd name="connsiteY16" fmla="*/ 128764 h 2234159"/>
                <a:gd name="connsiteX17" fmla="*/ 795276 w 3284704"/>
                <a:gd name="connsiteY17" fmla="*/ 347887 h 2234159"/>
                <a:gd name="connsiteX18" fmla="*/ 1271928 w 3284704"/>
                <a:gd name="connsiteY18" fmla="*/ 731919 h 2234159"/>
                <a:gd name="connsiteX19" fmla="*/ 1366805 w 3284704"/>
                <a:gd name="connsiteY19" fmla="*/ 847128 h 2234159"/>
                <a:gd name="connsiteX20" fmla="*/ 393173 w 3284704"/>
                <a:gd name="connsiteY20" fmla="*/ 1301189 h 2234159"/>
                <a:gd name="connsiteX21" fmla="*/ 105 w 3284704"/>
                <a:gd name="connsiteY21" fmla="*/ 1506759 h 2234159"/>
                <a:gd name="connsiteX22" fmla="*/ 277964 w 3284704"/>
                <a:gd name="connsiteY22" fmla="*/ 1721365 h 2234159"/>
                <a:gd name="connsiteX23" fmla="*/ 881118 w 3284704"/>
                <a:gd name="connsiteY23" fmla="*/ 1689739 h 2234159"/>
                <a:gd name="connsiteX24" fmla="*/ 1222230 w 3284704"/>
                <a:gd name="connsiteY24" fmla="*/ 1635523 h 2234159"/>
                <a:gd name="connsiteX25" fmla="*/ 2114538 w 3284704"/>
                <a:gd name="connsiteY25" fmla="*/ 2035367 h 2234159"/>
                <a:gd name="connsiteX26" fmla="*/ 2241042 w 3284704"/>
                <a:gd name="connsiteY26" fmla="*/ 2127987 h 2234159"/>
                <a:gd name="connsiteX27" fmla="*/ 2652182 w 3284704"/>
                <a:gd name="connsiteY27" fmla="*/ 2234160 h 223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84704" h="2234159">
                  <a:moveTo>
                    <a:pt x="2652182" y="2234160"/>
                  </a:moveTo>
                  <a:cubicBezTo>
                    <a:pt x="2961666" y="2234160"/>
                    <a:pt x="3277928" y="2123469"/>
                    <a:pt x="3284705" y="2121210"/>
                  </a:cubicBezTo>
                  <a:lnTo>
                    <a:pt x="3282446" y="2114433"/>
                  </a:lnTo>
                  <a:cubicBezTo>
                    <a:pt x="3275668" y="2116692"/>
                    <a:pt x="2577635" y="2362924"/>
                    <a:pt x="2245560" y="2121210"/>
                  </a:cubicBezTo>
                  <a:cubicBezTo>
                    <a:pt x="2202639" y="2091842"/>
                    <a:pt x="2161977" y="2060216"/>
                    <a:pt x="2119056" y="2028590"/>
                  </a:cubicBezTo>
                  <a:cubicBezTo>
                    <a:pt x="1816349" y="1804948"/>
                    <a:pt x="1531714" y="1594860"/>
                    <a:pt x="1222230" y="1626487"/>
                  </a:cubicBezTo>
                  <a:cubicBezTo>
                    <a:pt x="1104761" y="1637782"/>
                    <a:pt x="989552" y="1660372"/>
                    <a:pt x="881118" y="1680703"/>
                  </a:cubicBezTo>
                  <a:cubicBezTo>
                    <a:pt x="666512" y="1721365"/>
                    <a:pt x="463202" y="1759768"/>
                    <a:pt x="280222" y="1712329"/>
                  </a:cubicBezTo>
                  <a:cubicBezTo>
                    <a:pt x="142423" y="1678444"/>
                    <a:pt x="4623" y="1594860"/>
                    <a:pt x="6883" y="1504500"/>
                  </a:cubicBezTo>
                  <a:cubicBezTo>
                    <a:pt x="9141" y="1418658"/>
                    <a:pt x="146940" y="1346369"/>
                    <a:pt x="393173" y="1305707"/>
                  </a:cubicBezTo>
                  <a:cubicBezTo>
                    <a:pt x="623592" y="1265045"/>
                    <a:pt x="865306" y="1192757"/>
                    <a:pt x="1052804" y="1106914"/>
                  </a:cubicBezTo>
                  <a:cubicBezTo>
                    <a:pt x="1249338" y="1016554"/>
                    <a:pt x="1362288" y="923935"/>
                    <a:pt x="1373583" y="844869"/>
                  </a:cubicBezTo>
                  <a:cubicBezTo>
                    <a:pt x="1380360" y="795171"/>
                    <a:pt x="1346475" y="754509"/>
                    <a:pt x="1274186" y="722883"/>
                  </a:cubicBezTo>
                  <a:cubicBezTo>
                    <a:pt x="939853" y="576047"/>
                    <a:pt x="779463" y="449543"/>
                    <a:pt x="799795" y="347887"/>
                  </a:cubicBezTo>
                  <a:cubicBezTo>
                    <a:pt x="835938" y="164908"/>
                    <a:pt x="1450389" y="49698"/>
                    <a:pt x="2629592" y="6777"/>
                  </a:cubicBezTo>
                  <a:lnTo>
                    <a:pt x="2629592" y="0"/>
                  </a:lnTo>
                  <a:cubicBezTo>
                    <a:pt x="2006106" y="22590"/>
                    <a:pt x="1533972" y="65511"/>
                    <a:pt x="1231265" y="128764"/>
                  </a:cubicBezTo>
                  <a:cubicBezTo>
                    <a:pt x="955667" y="185239"/>
                    <a:pt x="813348" y="257527"/>
                    <a:pt x="795276" y="347887"/>
                  </a:cubicBezTo>
                  <a:cubicBezTo>
                    <a:pt x="774946" y="454061"/>
                    <a:pt x="930817" y="580565"/>
                    <a:pt x="1271928" y="731919"/>
                  </a:cubicBezTo>
                  <a:cubicBezTo>
                    <a:pt x="1341957" y="763545"/>
                    <a:pt x="1373583" y="801948"/>
                    <a:pt x="1366805" y="847128"/>
                  </a:cubicBezTo>
                  <a:cubicBezTo>
                    <a:pt x="1346475" y="1000741"/>
                    <a:pt x="883378" y="1217606"/>
                    <a:pt x="393173" y="1301189"/>
                  </a:cubicBezTo>
                  <a:cubicBezTo>
                    <a:pt x="72393" y="1355405"/>
                    <a:pt x="2365" y="1443507"/>
                    <a:pt x="105" y="1506759"/>
                  </a:cubicBezTo>
                  <a:cubicBezTo>
                    <a:pt x="-4412" y="1601637"/>
                    <a:pt x="137905" y="1685221"/>
                    <a:pt x="277964" y="1721365"/>
                  </a:cubicBezTo>
                  <a:cubicBezTo>
                    <a:pt x="463202" y="1766545"/>
                    <a:pt x="666512" y="1730401"/>
                    <a:pt x="881118" y="1689739"/>
                  </a:cubicBezTo>
                  <a:cubicBezTo>
                    <a:pt x="991810" y="1669408"/>
                    <a:pt x="1104761" y="1646818"/>
                    <a:pt x="1222230" y="1635523"/>
                  </a:cubicBezTo>
                  <a:cubicBezTo>
                    <a:pt x="1529454" y="1603896"/>
                    <a:pt x="1814090" y="1813984"/>
                    <a:pt x="2114538" y="2035367"/>
                  </a:cubicBezTo>
                  <a:cubicBezTo>
                    <a:pt x="2155200" y="2064734"/>
                    <a:pt x="2198122" y="2096360"/>
                    <a:pt x="2241042" y="2127987"/>
                  </a:cubicBezTo>
                  <a:cubicBezTo>
                    <a:pt x="2351734" y="2207052"/>
                    <a:pt x="2500828" y="2234160"/>
                    <a:pt x="2652182" y="223416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2861288" y="314306"/>
              <a:ext cx="3424657" cy="2252232"/>
            </a:xfrm>
            <a:custGeom>
              <a:avLst/>
              <a:gdLst>
                <a:gd name="connsiteX0" fmla="*/ 2765026 w 3424657"/>
                <a:gd name="connsiteY0" fmla="*/ 2252232 h 2252232"/>
                <a:gd name="connsiteX1" fmla="*/ 3027072 w 3424657"/>
                <a:gd name="connsiteY1" fmla="*/ 2227383 h 2252232"/>
                <a:gd name="connsiteX2" fmla="*/ 3424657 w 3424657"/>
                <a:gd name="connsiteY2" fmla="*/ 2114432 h 2252232"/>
                <a:gd name="connsiteX3" fmla="*/ 3422399 w 3424657"/>
                <a:gd name="connsiteY3" fmla="*/ 2107656 h 2252232"/>
                <a:gd name="connsiteX4" fmla="*/ 2320003 w 3424657"/>
                <a:gd name="connsiteY4" fmla="*/ 2130246 h 2252232"/>
                <a:gd name="connsiteX5" fmla="*/ 2146059 w 3424657"/>
                <a:gd name="connsiteY5" fmla="*/ 2015036 h 2252232"/>
                <a:gd name="connsiteX6" fmla="*/ 1305707 w 3424657"/>
                <a:gd name="connsiteY6" fmla="*/ 1664890 h 2252232"/>
                <a:gd name="connsiteX7" fmla="*/ 960079 w 3424657"/>
                <a:gd name="connsiteY7" fmla="*/ 1712329 h 2252232"/>
                <a:gd name="connsiteX8" fmla="*/ 379513 w 3424657"/>
                <a:gd name="connsiteY8" fmla="*/ 1746214 h 2252232"/>
                <a:gd name="connsiteX9" fmla="*/ 6777 w 3424657"/>
                <a:gd name="connsiteY9" fmla="*/ 1520313 h 2252232"/>
                <a:gd name="connsiteX10" fmla="*/ 456320 w 3424657"/>
                <a:gd name="connsiteY10" fmla="*/ 1298930 h 2252232"/>
                <a:gd name="connsiteX11" fmla="*/ 1429952 w 3424657"/>
                <a:gd name="connsiteY11" fmla="*/ 833574 h 2252232"/>
                <a:gd name="connsiteX12" fmla="*/ 1330556 w 3424657"/>
                <a:gd name="connsiteY12" fmla="*/ 700293 h 2252232"/>
                <a:gd name="connsiteX13" fmla="*/ 1070769 w 3424657"/>
                <a:gd name="connsiteY13" fmla="*/ 557975 h 2252232"/>
                <a:gd name="connsiteX14" fmla="*/ 887790 w 3424657"/>
                <a:gd name="connsiteY14" fmla="*/ 320779 h 2252232"/>
                <a:gd name="connsiteX15" fmla="*/ 2751473 w 3424657"/>
                <a:gd name="connsiteY15" fmla="*/ 6777 h 2252232"/>
                <a:gd name="connsiteX16" fmla="*/ 2751473 w 3424657"/>
                <a:gd name="connsiteY16" fmla="*/ 0 h 2252232"/>
                <a:gd name="connsiteX17" fmla="*/ 1339592 w 3424657"/>
                <a:gd name="connsiteY17" fmla="*/ 103914 h 2252232"/>
                <a:gd name="connsiteX18" fmla="*/ 881014 w 3424657"/>
                <a:gd name="connsiteY18" fmla="*/ 320779 h 2252232"/>
                <a:gd name="connsiteX19" fmla="*/ 1066253 w 3424657"/>
                <a:gd name="connsiteY19" fmla="*/ 567011 h 2252232"/>
                <a:gd name="connsiteX20" fmla="*/ 1326039 w 3424657"/>
                <a:gd name="connsiteY20" fmla="*/ 709329 h 2252232"/>
                <a:gd name="connsiteX21" fmla="*/ 1423176 w 3424657"/>
                <a:gd name="connsiteY21" fmla="*/ 835833 h 2252232"/>
                <a:gd name="connsiteX22" fmla="*/ 456320 w 3424657"/>
                <a:gd name="connsiteY22" fmla="*/ 1296671 h 2252232"/>
                <a:gd name="connsiteX23" fmla="*/ 0 w 3424657"/>
                <a:gd name="connsiteY23" fmla="*/ 1527090 h 2252232"/>
                <a:gd name="connsiteX24" fmla="*/ 379513 w 3424657"/>
                <a:gd name="connsiteY24" fmla="*/ 1762027 h 2252232"/>
                <a:gd name="connsiteX25" fmla="*/ 962337 w 3424657"/>
                <a:gd name="connsiteY25" fmla="*/ 1728142 h 2252232"/>
                <a:gd name="connsiteX26" fmla="*/ 1307965 w 3424657"/>
                <a:gd name="connsiteY26" fmla="*/ 1680703 h 2252232"/>
                <a:gd name="connsiteX27" fmla="*/ 2143799 w 3424657"/>
                <a:gd name="connsiteY27" fmla="*/ 2028590 h 2252232"/>
                <a:gd name="connsiteX28" fmla="*/ 2317743 w 3424657"/>
                <a:gd name="connsiteY28" fmla="*/ 2143800 h 2252232"/>
                <a:gd name="connsiteX29" fmla="*/ 2765026 w 3424657"/>
                <a:gd name="connsiteY29" fmla="*/ 2252232 h 225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24657" h="2252232">
                  <a:moveTo>
                    <a:pt x="2765026" y="2252232"/>
                  </a:moveTo>
                  <a:cubicBezTo>
                    <a:pt x="2859905" y="2252232"/>
                    <a:pt x="2950265" y="2240937"/>
                    <a:pt x="3027072" y="2227383"/>
                  </a:cubicBezTo>
                  <a:cubicBezTo>
                    <a:pt x="3248455" y="2188980"/>
                    <a:pt x="3422399" y="2114432"/>
                    <a:pt x="3424657" y="2114432"/>
                  </a:cubicBezTo>
                  <a:lnTo>
                    <a:pt x="3422399" y="2107656"/>
                  </a:lnTo>
                  <a:cubicBezTo>
                    <a:pt x="3415622" y="2109915"/>
                    <a:pt x="2731141" y="2396809"/>
                    <a:pt x="2320003" y="2130246"/>
                  </a:cubicBezTo>
                  <a:cubicBezTo>
                    <a:pt x="2261268" y="2091842"/>
                    <a:pt x="2202534" y="2053439"/>
                    <a:pt x="2146059" y="2015036"/>
                  </a:cubicBezTo>
                  <a:cubicBezTo>
                    <a:pt x="1863682" y="1823020"/>
                    <a:pt x="1597120" y="1640041"/>
                    <a:pt x="1305707" y="1664890"/>
                  </a:cubicBezTo>
                  <a:cubicBezTo>
                    <a:pt x="1185980" y="1673926"/>
                    <a:pt x="1070769" y="1694257"/>
                    <a:pt x="960079" y="1712329"/>
                  </a:cubicBezTo>
                  <a:cubicBezTo>
                    <a:pt x="754508" y="1746214"/>
                    <a:pt x="562492" y="1777840"/>
                    <a:pt x="379513" y="1746214"/>
                  </a:cubicBezTo>
                  <a:cubicBezTo>
                    <a:pt x="201051" y="1714588"/>
                    <a:pt x="6777" y="1619710"/>
                    <a:pt x="6777" y="1520313"/>
                  </a:cubicBezTo>
                  <a:cubicBezTo>
                    <a:pt x="6777" y="1457061"/>
                    <a:pt x="83584" y="1366700"/>
                    <a:pt x="456320" y="1298930"/>
                  </a:cubicBezTo>
                  <a:cubicBezTo>
                    <a:pt x="971374" y="1206311"/>
                    <a:pt x="1407362" y="996223"/>
                    <a:pt x="1429952" y="833574"/>
                  </a:cubicBezTo>
                  <a:cubicBezTo>
                    <a:pt x="1436729" y="781617"/>
                    <a:pt x="1402844" y="736437"/>
                    <a:pt x="1330556" y="700293"/>
                  </a:cubicBezTo>
                  <a:cubicBezTo>
                    <a:pt x="1226642" y="650595"/>
                    <a:pt x="1140800" y="603155"/>
                    <a:pt x="1070769" y="557975"/>
                  </a:cubicBezTo>
                  <a:cubicBezTo>
                    <a:pt x="930712" y="469874"/>
                    <a:pt x="867459" y="388550"/>
                    <a:pt x="887790" y="320779"/>
                  </a:cubicBezTo>
                  <a:cubicBezTo>
                    <a:pt x="923934" y="189757"/>
                    <a:pt x="1278599" y="27108"/>
                    <a:pt x="2751473" y="6777"/>
                  </a:cubicBezTo>
                  <a:lnTo>
                    <a:pt x="2751473" y="0"/>
                  </a:lnTo>
                  <a:cubicBezTo>
                    <a:pt x="2130245" y="9036"/>
                    <a:pt x="1653595" y="42921"/>
                    <a:pt x="1339592" y="103914"/>
                  </a:cubicBezTo>
                  <a:cubicBezTo>
                    <a:pt x="1059474" y="155872"/>
                    <a:pt x="905862" y="230419"/>
                    <a:pt x="881014" y="320779"/>
                  </a:cubicBezTo>
                  <a:cubicBezTo>
                    <a:pt x="860682" y="393068"/>
                    <a:pt x="923934" y="476651"/>
                    <a:pt x="1066253" y="567011"/>
                  </a:cubicBezTo>
                  <a:cubicBezTo>
                    <a:pt x="1136281" y="609932"/>
                    <a:pt x="1222123" y="657372"/>
                    <a:pt x="1326039" y="709329"/>
                  </a:cubicBezTo>
                  <a:cubicBezTo>
                    <a:pt x="1396067" y="743214"/>
                    <a:pt x="1429952" y="786135"/>
                    <a:pt x="1423176" y="835833"/>
                  </a:cubicBezTo>
                  <a:cubicBezTo>
                    <a:pt x="1400586" y="996223"/>
                    <a:pt x="966856" y="1201793"/>
                    <a:pt x="456320" y="1296671"/>
                  </a:cubicBezTo>
                  <a:cubicBezTo>
                    <a:pt x="79065" y="1364441"/>
                    <a:pt x="0" y="1459320"/>
                    <a:pt x="0" y="1527090"/>
                  </a:cubicBezTo>
                  <a:cubicBezTo>
                    <a:pt x="0" y="1633264"/>
                    <a:pt x="192016" y="1728142"/>
                    <a:pt x="379513" y="1762027"/>
                  </a:cubicBezTo>
                  <a:cubicBezTo>
                    <a:pt x="562492" y="1793653"/>
                    <a:pt x="756768" y="1762027"/>
                    <a:pt x="962337" y="1728142"/>
                  </a:cubicBezTo>
                  <a:cubicBezTo>
                    <a:pt x="1073029" y="1710070"/>
                    <a:pt x="1188238" y="1691998"/>
                    <a:pt x="1307965" y="1680703"/>
                  </a:cubicBezTo>
                  <a:cubicBezTo>
                    <a:pt x="1597120" y="1655854"/>
                    <a:pt x="1863682" y="1836574"/>
                    <a:pt x="2143799" y="2028590"/>
                  </a:cubicBezTo>
                  <a:cubicBezTo>
                    <a:pt x="2200274" y="2066993"/>
                    <a:pt x="2259009" y="2107656"/>
                    <a:pt x="2317743" y="2143800"/>
                  </a:cubicBezTo>
                  <a:cubicBezTo>
                    <a:pt x="2448765" y="2225124"/>
                    <a:pt x="2611414" y="2252232"/>
                    <a:pt x="2765026" y="225223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2739218" y="309303"/>
              <a:ext cx="3564798" cy="2275306"/>
            </a:xfrm>
            <a:custGeom>
              <a:avLst/>
              <a:gdLst>
                <a:gd name="connsiteX0" fmla="*/ 2875801 w 3564798"/>
                <a:gd name="connsiteY0" fmla="*/ 2275307 h 2275306"/>
                <a:gd name="connsiteX1" fmla="*/ 3164955 w 3564798"/>
                <a:gd name="connsiteY1" fmla="*/ 2245940 h 2275306"/>
                <a:gd name="connsiteX2" fmla="*/ 3564799 w 3564798"/>
                <a:gd name="connsiteY2" fmla="*/ 2117176 h 2275306"/>
                <a:gd name="connsiteX3" fmla="*/ 3562540 w 3564798"/>
                <a:gd name="connsiteY3" fmla="*/ 2110400 h 2275306"/>
                <a:gd name="connsiteX4" fmla="*/ 3164955 w 3564798"/>
                <a:gd name="connsiteY4" fmla="*/ 2239163 h 2275306"/>
                <a:gd name="connsiteX5" fmla="*/ 2396892 w 3564798"/>
                <a:gd name="connsiteY5" fmla="*/ 2148803 h 2275306"/>
                <a:gd name="connsiteX6" fmla="*/ 2200358 w 3564798"/>
                <a:gd name="connsiteY6" fmla="*/ 2026816 h 2275306"/>
                <a:gd name="connsiteX7" fmla="*/ 1391633 w 3564798"/>
                <a:gd name="connsiteY7" fmla="*/ 1710555 h 2275306"/>
                <a:gd name="connsiteX8" fmla="*/ 1034709 w 3564798"/>
                <a:gd name="connsiteY8" fmla="*/ 1751217 h 2275306"/>
                <a:gd name="connsiteX9" fmla="*/ 481251 w 3564798"/>
                <a:gd name="connsiteY9" fmla="*/ 1785102 h 2275306"/>
                <a:gd name="connsiteX10" fmla="*/ 4601 w 3564798"/>
                <a:gd name="connsiteY10" fmla="*/ 1541129 h 2275306"/>
                <a:gd name="connsiteX11" fmla="*/ 521915 w 3564798"/>
                <a:gd name="connsiteY11" fmla="*/ 1292638 h 2275306"/>
                <a:gd name="connsiteX12" fmla="*/ 1488770 w 3564798"/>
                <a:gd name="connsiteY12" fmla="*/ 822764 h 2275306"/>
                <a:gd name="connsiteX13" fmla="*/ 1389373 w 3564798"/>
                <a:gd name="connsiteY13" fmla="*/ 675929 h 2275306"/>
                <a:gd name="connsiteX14" fmla="*/ 1131847 w 3564798"/>
                <a:gd name="connsiteY14" fmla="*/ 526834 h 2275306"/>
                <a:gd name="connsiteX15" fmla="*/ 973716 w 3564798"/>
                <a:gd name="connsiteY15" fmla="*/ 300933 h 2275306"/>
                <a:gd name="connsiteX16" fmla="*/ 1443590 w 3564798"/>
                <a:gd name="connsiteY16" fmla="*/ 86327 h 2275306"/>
                <a:gd name="connsiteX17" fmla="*/ 2878061 w 3564798"/>
                <a:gd name="connsiteY17" fmla="*/ 7262 h 2275306"/>
                <a:gd name="connsiteX18" fmla="*/ 2878061 w 3564798"/>
                <a:gd name="connsiteY18" fmla="*/ 485 h 2275306"/>
                <a:gd name="connsiteX19" fmla="*/ 1443590 w 3564798"/>
                <a:gd name="connsiteY19" fmla="*/ 79550 h 2275306"/>
                <a:gd name="connsiteX20" fmla="*/ 969198 w 3564798"/>
                <a:gd name="connsiteY20" fmla="*/ 298674 h 2275306"/>
                <a:gd name="connsiteX21" fmla="*/ 1129587 w 3564798"/>
                <a:gd name="connsiteY21" fmla="*/ 533611 h 2275306"/>
                <a:gd name="connsiteX22" fmla="*/ 1387115 w 3564798"/>
                <a:gd name="connsiteY22" fmla="*/ 682706 h 2275306"/>
                <a:gd name="connsiteX23" fmla="*/ 1484252 w 3564798"/>
                <a:gd name="connsiteY23" fmla="*/ 822764 h 2275306"/>
                <a:gd name="connsiteX24" fmla="*/ 1197358 w 3564798"/>
                <a:gd name="connsiteY24" fmla="*/ 1075773 h 2275306"/>
                <a:gd name="connsiteX25" fmla="*/ 521915 w 3564798"/>
                <a:gd name="connsiteY25" fmla="*/ 1285861 h 2275306"/>
                <a:gd name="connsiteX26" fmla="*/ 83 w 3564798"/>
                <a:gd name="connsiteY26" fmla="*/ 1541129 h 2275306"/>
                <a:gd name="connsiteX27" fmla="*/ 483511 w 3564798"/>
                <a:gd name="connsiteY27" fmla="*/ 1789620 h 2275306"/>
                <a:gd name="connsiteX28" fmla="*/ 1039227 w 3564798"/>
                <a:gd name="connsiteY28" fmla="*/ 1755735 h 2275306"/>
                <a:gd name="connsiteX29" fmla="*/ 1396150 w 3564798"/>
                <a:gd name="connsiteY29" fmla="*/ 1715073 h 2275306"/>
                <a:gd name="connsiteX30" fmla="*/ 2200358 w 3564798"/>
                <a:gd name="connsiteY30" fmla="*/ 2029075 h 2275306"/>
                <a:gd name="connsiteX31" fmla="*/ 2396892 w 3564798"/>
                <a:gd name="connsiteY31" fmla="*/ 2151062 h 2275306"/>
                <a:gd name="connsiteX32" fmla="*/ 2875801 w 3564798"/>
                <a:gd name="connsiteY32" fmla="*/ 2275307 h 227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4798" h="2275306">
                  <a:moveTo>
                    <a:pt x="2875801" y="2275307"/>
                  </a:moveTo>
                  <a:cubicBezTo>
                    <a:pt x="2981975" y="2275307"/>
                    <a:pt x="3079112" y="2261753"/>
                    <a:pt x="3164955" y="2245940"/>
                  </a:cubicBezTo>
                  <a:cubicBezTo>
                    <a:pt x="3393115" y="2200760"/>
                    <a:pt x="3562540" y="2117176"/>
                    <a:pt x="3564799" y="2117176"/>
                  </a:cubicBezTo>
                  <a:lnTo>
                    <a:pt x="3562540" y="2110400"/>
                  </a:lnTo>
                  <a:cubicBezTo>
                    <a:pt x="3560282" y="2110400"/>
                    <a:pt x="3390856" y="2193983"/>
                    <a:pt x="3164955" y="2239163"/>
                  </a:cubicBezTo>
                  <a:cubicBezTo>
                    <a:pt x="2954866" y="2282084"/>
                    <a:pt x="2652160" y="2300156"/>
                    <a:pt x="2396892" y="2148803"/>
                  </a:cubicBezTo>
                  <a:cubicBezTo>
                    <a:pt x="2331380" y="2110400"/>
                    <a:pt x="2263610" y="2067478"/>
                    <a:pt x="2200358" y="2026816"/>
                  </a:cubicBezTo>
                  <a:cubicBezTo>
                    <a:pt x="1929277" y="1855131"/>
                    <a:pt x="1671749" y="1692483"/>
                    <a:pt x="1391633" y="1710555"/>
                  </a:cubicBezTo>
                  <a:cubicBezTo>
                    <a:pt x="1269646" y="1717332"/>
                    <a:pt x="1149919" y="1735404"/>
                    <a:pt x="1034709" y="1751217"/>
                  </a:cubicBezTo>
                  <a:cubicBezTo>
                    <a:pt x="840434" y="1778325"/>
                    <a:pt x="657455" y="1805433"/>
                    <a:pt x="481251" y="1785102"/>
                  </a:cubicBezTo>
                  <a:cubicBezTo>
                    <a:pt x="259869" y="1760253"/>
                    <a:pt x="9119" y="1654080"/>
                    <a:pt x="4601" y="1541129"/>
                  </a:cubicBezTo>
                  <a:cubicBezTo>
                    <a:pt x="2343" y="1473359"/>
                    <a:pt x="90443" y="1373962"/>
                    <a:pt x="521915" y="1292638"/>
                  </a:cubicBezTo>
                  <a:cubicBezTo>
                    <a:pt x="1057299" y="1190983"/>
                    <a:pt x="1463920" y="994449"/>
                    <a:pt x="1488770" y="822764"/>
                  </a:cubicBezTo>
                  <a:cubicBezTo>
                    <a:pt x="1497805" y="766289"/>
                    <a:pt x="1463920" y="716591"/>
                    <a:pt x="1389373" y="675929"/>
                  </a:cubicBezTo>
                  <a:cubicBezTo>
                    <a:pt x="1285459" y="619453"/>
                    <a:pt x="1197358" y="569755"/>
                    <a:pt x="1131847" y="526834"/>
                  </a:cubicBezTo>
                  <a:cubicBezTo>
                    <a:pt x="1007602" y="445510"/>
                    <a:pt x="953385" y="366444"/>
                    <a:pt x="973716" y="300933"/>
                  </a:cubicBezTo>
                  <a:cubicBezTo>
                    <a:pt x="1000823" y="208314"/>
                    <a:pt x="1158954" y="138284"/>
                    <a:pt x="1443590" y="86327"/>
                  </a:cubicBezTo>
                  <a:cubicBezTo>
                    <a:pt x="1768887" y="29852"/>
                    <a:pt x="2250057" y="2744"/>
                    <a:pt x="2878061" y="7262"/>
                  </a:cubicBezTo>
                  <a:lnTo>
                    <a:pt x="2878061" y="485"/>
                  </a:lnTo>
                  <a:cubicBezTo>
                    <a:pt x="2252315" y="-4033"/>
                    <a:pt x="1768887" y="23075"/>
                    <a:pt x="1443590" y="79550"/>
                  </a:cubicBezTo>
                  <a:cubicBezTo>
                    <a:pt x="1156696" y="129248"/>
                    <a:pt x="996307" y="203796"/>
                    <a:pt x="969198" y="298674"/>
                  </a:cubicBezTo>
                  <a:cubicBezTo>
                    <a:pt x="948866" y="368703"/>
                    <a:pt x="1003083" y="450028"/>
                    <a:pt x="1129587" y="533611"/>
                  </a:cubicBezTo>
                  <a:cubicBezTo>
                    <a:pt x="1195099" y="576532"/>
                    <a:pt x="1283200" y="626230"/>
                    <a:pt x="1387115" y="682706"/>
                  </a:cubicBezTo>
                  <a:cubicBezTo>
                    <a:pt x="1459403" y="721109"/>
                    <a:pt x="1493289" y="768548"/>
                    <a:pt x="1484252" y="822764"/>
                  </a:cubicBezTo>
                  <a:cubicBezTo>
                    <a:pt x="1472957" y="901830"/>
                    <a:pt x="1371301" y="992190"/>
                    <a:pt x="1197358" y="1075773"/>
                  </a:cubicBezTo>
                  <a:cubicBezTo>
                    <a:pt x="1021155" y="1161616"/>
                    <a:pt x="781701" y="1236163"/>
                    <a:pt x="521915" y="1285861"/>
                  </a:cubicBezTo>
                  <a:cubicBezTo>
                    <a:pt x="176285" y="1351372"/>
                    <a:pt x="-4436" y="1439474"/>
                    <a:pt x="83" y="1541129"/>
                  </a:cubicBezTo>
                  <a:cubicBezTo>
                    <a:pt x="4601" y="1656339"/>
                    <a:pt x="257610" y="1764771"/>
                    <a:pt x="483511" y="1789620"/>
                  </a:cubicBezTo>
                  <a:cubicBezTo>
                    <a:pt x="661972" y="1809951"/>
                    <a:pt x="844953" y="1782843"/>
                    <a:pt x="1039227" y="1755735"/>
                  </a:cubicBezTo>
                  <a:cubicBezTo>
                    <a:pt x="1154437" y="1739922"/>
                    <a:pt x="1274164" y="1721850"/>
                    <a:pt x="1396150" y="1715073"/>
                  </a:cubicBezTo>
                  <a:cubicBezTo>
                    <a:pt x="1674009" y="1697001"/>
                    <a:pt x="1929277" y="1859649"/>
                    <a:pt x="2200358" y="2029075"/>
                  </a:cubicBezTo>
                  <a:cubicBezTo>
                    <a:pt x="2263610" y="2069737"/>
                    <a:pt x="2329122" y="2110400"/>
                    <a:pt x="2396892" y="2151062"/>
                  </a:cubicBezTo>
                  <a:cubicBezTo>
                    <a:pt x="2545986" y="2245940"/>
                    <a:pt x="2717670" y="2275307"/>
                    <a:pt x="2875801" y="2275307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2601216" y="308832"/>
              <a:ext cx="3720873" cy="2296109"/>
            </a:xfrm>
            <a:custGeom>
              <a:avLst/>
              <a:gdLst>
                <a:gd name="connsiteX0" fmla="*/ 3004768 w 3720873"/>
                <a:gd name="connsiteY0" fmla="*/ 2296110 h 2296109"/>
                <a:gd name="connsiteX1" fmla="*/ 3318769 w 3720873"/>
                <a:gd name="connsiteY1" fmla="*/ 2259966 h 2296109"/>
                <a:gd name="connsiteX2" fmla="*/ 3720874 w 3720873"/>
                <a:gd name="connsiteY2" fmla="*/ 2115389 h 2296109"/>
                <a:gd name="connsiteX3" fmla="*/ 3716356 w 3720873"/>
                <a:gd name="connsiteY3" fmla="*/ 2108612 h 2296109"/>
                <a:gd name="connsiteX4" fmla="*/ 3316511 w 3720873"/>
                <a:gd name="connsiteY4" fmla="*/ 2253189 h 2296109"/>
                <a:gd name="connsiteX5" fmla="*/ 2485196 w 3720873"/>
                <a:gd name="connsiteY5" fmla="*/ 2162828 h 2296109"/>
                <a:gd name="connsiteX6" fmla="*/ 2279625 w 3720873"/>
                <a:gd name="connsiteY6" fmla="*/ 2045360 h 2296109"/>
                <a:gd name="connsiteX7" fmla="*/ 1488972 w 3720873"/>
                <a:gd name="connsiteY7" fmla="*/ 1753948 h 2296109"/>
                <a:gd name="connsiteX8" fmla="*/ 1111718 w 3720873"/>
                <a:gd name="connsiteY8" fmla="*/ 1790092 h 2296109"/>
                <a:gd name="connsiteX9" fmla="*/ 594405 w 3720873"/>
                <a:gd name="connsiteY9" fmla="*/ 1823977 h 2296109"/>
                <a:gd name="connsiteX10" fmla="*/ 11581 w 3720873"/>
                <a:gd name="connsiteY10" fmla="*/ 1568709 h 2296109"/>
                <a:gd name="connsiteX11" fmla="*/ 596663 w 3720873"/>
                <a:gd name="connsiteY11" fmla="*/ 1290851 h 2296109"/>
                <a:gd name="connsiteX12" fmla="*/ 1559002 w 3720873"/>
                <a:gd name="connsiteY12" fmla="*/ 820977 h 2296109"/>
                <a:gd name="connsiteX13" fmla="*/ 1457346 w 3720873"/>
                <a:gd name="connsiteY13" fmla="*/ 658328 h 2296109"/>
                <a:gd name="connsiteX14" fmla="*/ 1202079 w 3720873"/>
                <a:gd name="connsiteY14" fmla="*/ 500197 h 2296109"/>
                <a:gd name="connsiteX15" fmla="*/ 1066538 w 3720873"/>
                <a:gd name="connsiteY15" fmla="*/ 285592 h 2296109"/>
                <a:gd name="connsiteX16" fmla="*/ 1552225 w 3720873"/>
                <a:gd name="connsiteY16" fmla="*/ 68727 h 2296109"/>
                <a:gd name="connsiteX17" fmla="*/ 3009286 w 3720873"/>
                <a:gd name="connsiteY17" fmla="*/ 14511 h 2296109"/>
                <a:gd name="connsiteX18" fmla="*/ 3009286 w 3720873"/>
                <a:gd name="connsiteY18" fmla="*/ 7734 h 2296109"/>
                <a:gd name="connsiteX19" fmla="*/ 1549965 w 3720873"/>
                <a:gd name="connsiteY19" fmla="*/ 61950 h 2296109"/>
                <a:gd name="connsiteX20" fmla="*/ 1057502 w 3720873"/>
                <a:gd name="connsiteY20" fmla="*/ 283333 h 2296109"/>
                <a:gd name="connsiteX21" fmla="*/ 1195301 w 3720873"/>
                <a:gd name="connsiteY21" fmla="*/ 506974 h 2296109"/>
                <a:gd name="connsiteX22" fmla="*/ 1450570 w 3720873"/>
                <a:gd name="connsiteY22" fmla="*/ 665105 h 2296109"/>
                <a:gd name="connsiteX23" fmla="*/ 1547707 w 3720873"/>
                <a:gd name="connsiteY23" fmla="*/ 820977 h 2296109"/>
                <a:gd name="connsiteX24" fmla="*/ 589886 w 3720873"/>
                <a:gd name="connsiteY24" fmla="*/ 1286333 h 2296109"/>
                <a:gd name="connsiteX25" fmla="*/ 286 w 3720873"/>
                <a:gd name="connsiteY25" fmla="*/ 1573227 h 2296109"/>
                <a:gd name="connsiteX26" fmla="*/ 589886 w 3720873"/>
                <a:gd name="connsiteY26" fmla="*/ 1835272 h 2296109"/>
                <a:gd name="connsiteX27" fmla="*/ 1109459 w 3720873"/>
                <a:gd name="connsiteY27" fmla="*/ 1801387 h 2296109"/>
                <a:gd name="connsiteX28" fmla="*/ 1486713 w 3720873"/>
                <a:gd name="connsiteY28" fmla="*/ 1765243 h 2296109"/>
                <a:gd name="connsiteX29" fmla="*/ 2272848 w 3720873"/>
                <a:gd name="connsiteY29" fmla="*/ 2054396 h 2296109"/>
                <a:gd name="connsiteX30" fmla="*/ 2478419 w 3720873"/>
                <a:gd name="connsiteY30" fmla="*/ 2171864 h 2296109"/>
                <a:gd name="connsiteX31" fmla="*/ 3004768 w 3720873"/>
                <a:gd name="connsiteY31" fmla="*/ 2296110 h 229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20873" h="2296109">
                  <a:moveTo>
                    <a:pt x="3004768" y="2296110"/>
                  </a:moveTo>
                  <a:cubicBezTo>
                    <a:pt x="3122236" y="2296110"/>
                    <a:pt x="3228409" y="2280297"/>
                    <a:pt x="3318769" y="2259966"/>
                  </a:cubicBezTo>
                  <a:cubicBezTo>
                    <a:pt x="3553707" y="2208008"/>
                    <a:pt x="3718614" y="2115389"/>
                    <a:pt x="3720874" y="2115389"/>
                  </a:cubicBezTo>
                  <a:lnTo>
                    <a:pt x="3716356" y="2108612"/>
                  </a:lnTo>
                  <a:cubicBezTo>
                    <a:pt x="3714096" y="2108612"/>
                    <a:pt x="3549188" y="2201231"/>
                    <a:pt x="3316511" y="2253189"/>
                  </a:cubicBezTo>
                  <a:cubicBezTo>
                    <a:pt x="3101905" y="2300628"/>
                    <a:pt x="2783385" y="2325477"/>
                    <a:pt x="2485196" y="2162828"/>
                  </a:cubicBezTo>
                  <a:cubicBezTo>
                    <a:pt x="2415166" y="2124425"/>
                    <a:pt x="2345137" y="2083763"/>
                    <a:pt x="2279625" y="2045360"/>
                  </a:cubicBezTo>
                  <a:cubicBezTo>
                    <a:pt x="2013062" y="1889488"/>
                    <a:pt x="1762313" y="1742652"/>
                    <a:pt x="1488972" y="1753948"/>
                  </a:cubicBezTo>
                  <a:cubicBezTo>
                    <a:pt x="1360209" y="1760725"/>
                    <a:pt x="1233704" y="1774279"/>
                    <a:pt x="1111718" y="1790092"/>
                  </a:cubicBezTo>
                  <a:cubicBezTo>
                    <a:pt x="933256" y="1812682"/>
                    <a:pt x="763830" y="1833013"/>
                    <a:pt x="594405" y="1823977"/>
                  </a:cubicBezTo>
                  <a:cubicBezTo>
                    <a:pt x="332360" y="1808164"/>
                    <a:pt x="20616" y="1692954"/>
                    <a:pt x="11581" y="1568709"/>
                  </a:cubicBezTo>
                  <a:cubicBezTo>
                    <a:pt x="7062" y="1494161"/>
                    <a:pt x="104200" y="1385729"/>
                    <a:pt x="596663" y="1290851"/>
                  </a:cubicBezTo>
                  <a:cubicBezTo>
                    <a:pt x="1143344" y="1184677"/>
                    <a:pt x="1529635" y="994920"/>
                    <a:pt x="1559002" y="820977"/>
                  </a:cubicBezTo>
                  <a:cubicBezTo>
                    <a:pt x="1570297" y="759984"/>
                    <a:pt x="1534152" y="703508"/>
                    <a:pt x="1457346" y="658328"/>
                  </a:cubicBezTo>
                  <a:cubicBezTo>
                    <a:pt x="1378281" y="613148"/>
                    <a:pt x="1278884" y="552155"/>
                    <a:pt x="1202079" y="500197"/>
                  </a:cubicBezTo>
                  <a:cubicBezTo>
                    <a:pt x="1091387" y="425650"/>
                    <a:pt x="1046207" y="351103"/>
                    <a:pt x="1066538" y="285592"/>
                  </a:cubicBezTo>
                  <a:cubicBezTo>
                    <a:pt x="1098164" y="190713"/>
                    <a:pt x="1265331" y="116166"/>
                    <a:pt x="1552225" y="68727"/>
                  </a:cubicBezTo>
                  <a:cubicBezTo>
                    <a:pt x="1888817" y="12251"/>
                    <a:pt x="2379022" y="-5821"/>
                    <a:pt x="3009286" y="14511"/>
                  </a:cubicBezTo>
                  <a:lnTo>
                    <a:pt x="3009286" y="7734"/>
                  </a:lnTo>
                  <a:cubicBezTo>
                    <a:pt x="2379022" y="-12598"/>
                    <a:pt x="1888817" y="7734"/>
                    <a:pt x="1549965" y="61950"/>
                  </a:cubicBezTo>
                  <a:cubicBezTo>
                    <a:pt x="1258554" y="109389"/>
                    <a:pt x="1089128" y="186195"/>
                    <a:pt x="1057502" y="283333"/>
                  </a:cubicBezTo>
                  <a:cubicBezTo>
                    <a:pt x="1034912" y="351103"/>
                    <a:pt x="1082350" y="430168"/>
                    <a:pt x="1195301" y="506974"/>
                  </a:cubicBezTo>
                  <a:cubicBezTo>
                    <a:pt x="1272107" y="558932"/>
                    <a:pt x="1371504" y="619925"/>
                    <a:pt x="1450570" y="665105"/>
                  </a:cubicBezTo>
                  <a:cubicBezTo>
                    <a:pt x="1525117" y="710285"/>
                    <a:pt x="1559002" y="762242"/>
                    <a:pt x="1547707" y="820977"/>
                  </a:cubicBezTo>
                  <a:cubicBezTo>
                    <a:pt x="1518340" y="992661"/>
                    <a:pt x="1134308" y="1180159"/>
                    <a:pt x="589886" y="1286333"/>
                  </a:cubicBezTo>
                  <a:cubicBezTo>
                    <a:pt x="196820" y="1363139"/>
                    <a:pt x="-8751" y="1462535"/>
                    <a:pt x="286" y="1573227"/>
                  </a:cubicBezTo>
                  <a:cubicBezTo>
                    <a:pt x="9321" y="1713285"/>
                    <a:pt x="354950" y="1821718"/>
                    <a:pt x="589886" y="1835272"/>
                  </a:cubicBezTo>
                  <a:cubicBezTo>
                    <a:pt x="759312" y="1844308"/>
                    <a:pt x="928738" y="1823977"/>
                    <a:pt x="1109459" y="1801387"/>
                  </a:cubicBezTo>
                  <a:cubicBezTo>
                    <a:pt x="1231446" y="1785574"/>
                    <a:pt x="1357950" y="1769761"/>
                    <a:pt x="1486713" y="1765243"/>
                  </a:cubicBezTo>
                  <a:cubicBezTo>
                    <a:pt x="1757794" y="1753948"/>
                    <a:pt x="2008544" y="1900783"/>
                    <a:pt x="2272848" y="2054396"/>
                  </a:cubicBezTo>
                  <a:cubicBezTo>
                    <a:pt x="2340619" y="2092799"/>
                    <a:pt x="2408389" y="2133461"/>
                    <a:pt x="2478419" y="2171864"/>
                  </a:cubicBezTo>
                  <a:cubicBezTo>
                    <a:pt x="2656880" y="2264484"/>
                    <a:pt x="2839860" y="2296110"/>
                    <a:pt x="3004768" y="229611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2472338" y="292253"/>
              <a:ext cx="3865563" cy="2328501"/>
            </a:xfrm>
            <a:custGeom>
              <a:avLst/>
              <a:gdLst>
                <a:gd name="connsiteX0" fmla="*/ 3124609 w 3865563"/>
                <a:gd name="connsiteY0" fmla="*/ 2328501 h 2328501"/>
                <a:gd name="connsiteX1" fmla="*/ 3463461 w 3865563"/>
                <a:gd name="connsiteY1" fmla="*/ 2287839 h 2328501"/>
                <a:gd name="connsiteX2" fmla="*/ 3865564 w 3865563"/>
                <a:gd name="connsiteY2" fmla="*/ 2127450 h 2328501"/>
                <a:gd name="connsiteX3" fmla="*/ 3861047 w 3865563"/>
                <a:gd name="connsiteY3" fmla="*/ 2120673 h 2328501"/>
                <a:gd name="connsiteX4" fmla="*/ 3458942 w 3865563"/>
                <a:gd name="connsiteY4" fmla="*/ 2281062 h 2328501"/>
                <a:gd name="connsiteX5" fmla="*/ 2564375 w 3865563"/>
                <a:gd name="connsiteY5" fmla="*/ 2190702 h 2328501"/>
                <a:gd name="connsiteX6" fmla="*/ 2358806 w 3865563"/>
                <a:gd name="connsiteY6" fmla="*/ 2082269 h 2328501"/>
                <a:gd name="connsiteX7" fmla="*/ 1577188 w 3865563"/>
                <a:gd name="connsiteY7" fmla="*/ 1811188 h 2328501"/>
                <a:gd name="connsiteX8" fmla="*/ 1163790 w 3865563"/>
                <a:gd name="connsiteY8" fmla="*/ 1842814 h 2328501"/>
                <a:gd name="connsiteX9" fmla="*/ 696174 w 3865563"/>
                <a:gd name="connsiteY9" fmla="*/ 1874440 h 2328501"/>
                <a:gd name="connsiteX10" fmla="*/ 251149 w 3865563"/>
                <a:gd name="connsiteY10" fmla="*/ 1793116 h 2328501"/>
                <a:gd name="connsiteX11" fmla="*/ 7177 w 3865563"/>
                <a:gd name="connsiteY11" fmla="*/ 1605618 h 2328501"/>
                <a:gd name="connsiteX12" fmla="*/ 660031 w 3865563"/>
                <a:gd name="connsiteY12" fmla="*/ 1296134 h 2328501"/>
                <a:gd name="connsiteX13" fmla="*/ 1617850 w 3865563"/>
                <a:gd name="connsiteY13" fmla="*/ 826260 h 2328501"/>
                <a:gd name="connsiteX14" fmla="*/ 1513936 w 3865563"/>
                <a:gd name="connsiteY14" fmla="*/ 647799 h 2328501"/>
                <a:gd name="connsiteX15" fmla="*/ 1480051 w 3865563"/>
                <a:gd name="connsiteY15" fmla="*/ 625208 h 2328501"/>
                <a:gd name="connsiteX16" fmla="*/ 1263187 w 3865563"/>
                <a:gd name="connsiteY16" fmla="*/ 480632 h 2328501"/>
                <a:gd name="connsiteX17" fmla="*/ 1147976 w 3865563"/>
                <a:gd name="connsiteY17" fmla="*/ 277321 h 2328501"/>
                <a:gd name="connsiteX18" fmla="*/ 1653995 w 3865563"/>
                <a:gd name="connsiteY18" fmla="*/ 58197 h 2328501"/>
                <a:gd name="connsiteX19" fmla="*/ 3135904 w 3865563"/>
                <a:gd name="connsiteY19" fmla="*/ 26571 h 2328501"/>
                <a:gd name="connsiteX20" fmla="*/ 3135904 w 3865563"/>
                <a:gd name="connsiteY20" fmla="*/ 19794 h 2328501"/>
                <a:gd name="connsiteX21" fmla="*/ 1653995 w 3865563"/>
                <a:gd name="connsiteY21" fmla="*/ 51420 h 2328501"/>
                <a:gd name="connsiteX22" fmla="*/ 1143458 w 3865563"/>
                <a:gd name="connsiteY22" fmla="*/ 277321 h 2328501"/>
                <a:gd name="connsiteX23" fmla="*/ 1260927 w 3865563"/>
                <a:gd name="connsiteY23" fmla="*/ 489668 h 2328501"/>
                <a:gd name="connsiteX24" fmla="*/ 1480051 w 3865563"/>
                <a:gd name="connsiteY24" fmla="*/ 634244 h 2328501"/>
                <a:gd name="connsiteX25" fmla="*/ 1513936 w 3865563"/>
                <a:gd name="connsiteY25" fmla="*/ 656835 h 2328501"/>
                <a:gd name="connsiteX26" fmla="*/ 1613333 w 3865563"/>
                <a:gd name="connsiteY26" fmla="*/ 828519 h 2328501"/>
                <a:gd name="connsiteX27" fmla="*/ 660031 w 3865563"/>
                <a:gd name="connsiteY27" fmla="*/ 1291616 h 2328501"/>
                <a:gd name="connsiteX28" fmla="*/ 400 w 3865563"/>
                <a:gd name="connsiteY28" fmla="*/ 1610136 h 2328501"/>
                <a:gd name="connsiteX29" fmla="*/ 696174 w 3865563"/>
                <a:gd name="connsiteY29" fmla="*/ 1883476 h 2328501"/>
                <a:gd name="connsiteX30" fmla="*/ 1163790 w 3865563"/>
                <a:gd name="connsiteY30" fmla="*/ 1851850 h 2328501"/>
                <a:gd name="connsiteX31" fmla="*/ 1574930 w 3865563"/>
                <a:gd name="connsiteY31" fmla="*/ 1820224 h 2328501"/>
                <a:gd name="connsiteX32" fmla="*/ 2354288 w 3865563"/>
                <a:gd name="connsiteY32" fmla="*/ 2091305 h 2328501"/>
                <a:gd name="connsiteX33" fmla="*/ 2559857 w 3865563"/>
                <a:gd name="connsiteY33" fmla="*/ 2199738 h 2328501"/>
                <a:gd name="connsiteX34" fmla="*/ 3124609 w 3865563"/>
                <a:gd name="connsiteY34" fmla="*/ 2328501 h 232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65563" h="2328501">
                  <a:moveTo>
                    <a:pt x="3124609" y="2328501"/>
                  </a:moveTo>
                  <a:cubicBezTo>
                    <a:pt x="3253373" y="2328501"/>
                    <a:pt x="3368582" y="2310429"/>
                    <a:pt x="3463461" y="2287839"/>
                  </a:cubicBezTo>
                  <a:cubicBezTo>
                    <a:pt x="3702916" y="2229105"/>
                    <a:pt x="3865564" y="2127450"/>
                    <a:pt x="3865564" y="2127450"/>
                  </a:cubicBezTo>
                  <a:lnTo>
                    <a:pt x="3861047" y="2120673"/>
                  </a:lnTo>
                  <a:cubicBezTo>
                    <a:pt x="3858787" y="2120673"/>
                    <a:pt x="3698398" y="2222328"/>
                    <a:pt x="3458942" y="2281062"/>
                  </a:cubicBezTo>
                  <a:cubicBezTo>
                    <a:pt x="3237560" y="2335278"/>
                    <a:pt x="2905485" y="2362386"/>
                    <a:pt x="2564375" y="2190702"/>
                  </a:cubicBezTo>
                  <a:cubicBezTo>
                    <a:pt x="2494347" y="2154558"/>
                    <a:pt x="2426576" y="2118414"/>
                    <a:pt x="2358806" y="2082269"/>
                  </a:cubicBezTo>
                  <a:cubicBezTo>
                    <a:pt x="2094502" y="1939952"/>
                    <a:pt x="1846011" y="1804411"/>
                    <a:pt x="1577188" y="1811188"/>
                  </a:cubicBezTo>
                  <a:cubicBezTo>
                    <a:pt x="1437129" y="1813447"/>
                    <a:pt x="1299330" y="1829260"/>
                    <a:pt x="1163790" y="1842814"/>
                  </a:cubicBezTo>
                  <a:cubicBezTo>
                    <a:pt x="1003400" y="1860886"/>
                    <a:pt x="852047" y="1876699"/>
                    <a:pt x="696174" y="1874440"/>
                  </a:cubicBezTo>
                  <a:cubicBezTo>
                    <a:pt x="556116" y="1872181"/>
                    <a:pt x="386690" y="1842814"/>
                    <a:pt x="251149" y="1793116"/>
                  </a:cubicBezTo>
                  <a:cubicBezTo>
                    <a:pt x="99797" y="1738900"/>
                    <a:pt x="13953" y="1673389"/>
                    <a:pt x="7177" y="1605618"/>
                  </a:cubicBezTo>
                  <a:cubicBezTo>
                    <a:pt x="400" y="1526553"/>
                    <a:pt x="106574" y="1406826"/>
                    <a:pt x="660031" y="1296134"/>
                  </a:cubicBezTo>
                  <a:cubicBezTo>
                    <a:pt x="1218006" y="1185443"/>
                    <a:pt x="1583965" y="1004722"/>
                    <a:pt x="1617850" y="826260"/>
                  </a:cubicBezTo>
                  <a:cubicBezTo>
                    <a:pt x="1631405" y="760749"/>
                    <a:pt x="1595260" y="697497"/>
                    <a:pt x="1513936" y="647799"/>
                  </a:cubicBezTo>
                  <a:lnTo>
                    <a:pt x="1480051" y="625208"/>
                  </a:lnTo>
                  <a:cubicBezTo>
                    <a:pt x="1398727" y="573251"/>
                    <a:pt x="1324179" y="523553"/>
                    <a:pt x="1263187" y="480632"/>
                  </a:cubicBezTo>
                  <a:cubicBezTo>
                    <a:pt x="1166048" y="410603"/>
                    <a:pt x="1125386" y="340573"/>
                    <a:pt x="1147976" y="277321"/>
                  </a:cubicBezTo>
                  <a:cubicBezTo>
                    <a:pt x="1172826" y="209551"/>
                    <a:pt x="1278999" y="114672"/>
                    <a:pt x="1653995" y="58197"/>
                  </a:cubicBezTo>
                  <a:cubicBezTo>
                    <a:pt x="2004141" y="3981"/>
                    <a:pt x="2501123" y="-7314"/>
                    <a:pt x="3135904" y="26571"/>
                  </a:cubicBezTo>
                  <a:lnTo>
                    <a:pt x="3135904" y="19794"/>
                  </a:lnTo>
                  <a:cubicBezTo>
                    <a:pt x="2501123" y="-14091"/>
                    <a:pt x="2004141" y="-5055"/>
                    <a:pt x="1653995" y="51420"/>
                  </a:cubicBezTo>
                  <a:cubicBezTo>
                    <a:pt x="1355805" y="98859"/>
                    <a:pt x="1179603" y="175666"/>
                    <a:pt x="1143458" y="277321"/>
                  </a:cubicBezTo>
                  <a:cubicBezTo>
                    <a:pt x="1120868" y="345091"/>
                    <a:pt x="1161531" y="417380"/>
                    <a:pt x="1260927" y="489668"/>
                  </a:cubicBezTo>
                  <a:cubicBezTo>
                    <a:pt x="1321920" y="534848"/>
                    <a:pt x="1398727" y="582287"/>
                    <a:pt x="1480051" y="634244"/>
                  </a:cubicBezTo>
                  <a:lnTo>
                    <a:pt x="1513936" y="656835"/>
                  </a:lnTo>
                  <a:cubicBezTo>
                    <a:pt x="1590743" y="706533"/>
                    <a:pt x="1624628" y="765267"/>
                    <a:pt x="1613333" y="828519"/>
                  </a:cubicBezTo>
                  <a:cubicBezTo>
                    <a:pt x="1579448" y="1004722"/>
                    <a:pt x="1215747" y="1180925"/>
                    <a:pt x="660031" y="1291616"/>
                  </a:cubicBezTo>
                  <a:cubicBezTo>
                    <a:pt x="217264" y="1379717"/>
                    <a:pt x="-10895" y="1490409"/>
                    <a:pt x="400" y="1610136"/>
                  </a:cubicBezTo>
                  <a:cubicBezTo>
                    <a:pt x="13953" y="1763749"/>
                    <a:pt x="425093" y="1881218"/>
                    <a:pt x="696174" y="1883476"/>
                  </a:cubicBezTo>
                  <a:cubicBezTo>
                    <a:pt x="852047" y="1885735"/>
                    <a:pt x="1003400" y="1869922"/>
                    <a:pt x="1163790" y="1851850"/>
                  </a:cubicBezTo>
                  <a:cubicBezTo>
                    <a:pt x="1297072" y="1838296"/>
                    <a:pt x="1434871" y="1822483"/>
                    <a:pt x="1574930" y="1820224"/>
                  </a:cubicBezTo>
                  <a:cubicBezTo>
                    <a:pt x="1843751" y="1813447"/>
                    <a:pt x="2089983" y="1948988"/>
                    <a:pt x="2354288" y="2091305"/>
                  </a:cubicBezTo>
                  <a:cubicBezTo>
                    <a:pt x="2422058" y="2127450"/>
                    <a:pt x="2489828" y="2165853"/>
                    <a:pt x="2559857" y="2199738"/>
                  </a:cubicBezTo>
                  <a:cubicBezTo>
                    <a:pt x="2760909" y="2296875"/>
                    <a:pt x="2952925" y="2328501"/>
                    <a:pt x="3124609" y="232850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2347788" y="274352"/>
              <a:ext cx="4010445" cy="2364474"/>
            </a:xfrm>
            <a:custGeom>
              <a:avLst/>
              <a:gdLst>
                <a:gd name="connsiteX0" fmla="*/ 3242382 w 4010445"/>
                <a:gd name="connsiteY0" fmla="*/ 2364475 h 2364474"/>
                <a:gd name="connsiteX1" fmla="*/ 3606082 w 4010445"/>
                <a:gd name="connsiteY1" fmla="*/ 2317036 h 2364474"/>
                <a:gd name="connsiteX2" fmla="*/ 4010445 w 4010445"/>
                <a:gd name="connsiteY2" fmla="*/ 2143092 h 2364474"/>
                <a:gd name="connsiteX3" fmla="*/ 4005927 w 4010445"/>
                <a:gd name="connsiteY3" fmla="*/ 2136315 h 2364474"/>
                <a:gd name="connsiteX4" fmla="*/ 3603824 w 4010445"/>
                <a:gd name="connsiteY4" fmla="*/ 2310259 h 2364474"/>
                <a:gd name="connsiteX5" fmla="*/ 2646003 w 4010445"/>
                <a:gd name="connsiteY5" fmla="*/ 2222157 h 2364474"/>
                <a:gd name="connsiteX6" fmla="*/ 2449471 w 4010445"/>
                <a:gd name="connsiteY6" fmla="*/ 2127279 h 2364474"/>
                <a:gd name="connsiteX7" fmla="*/ 1667853 w 4010445"/>
                <a:gd name="connsiteY7" fmla="*/ 1872011 h 2364474"/>
                <a:gd name="connsiteX8" fmla="*/ 1667853 w 4010445"/>
                <a:gd name="connsiteY8" fmla="*/ 1872011 h 2364474"/>
                <a:gd name="connsiteX9" fmla="*/ 1195721 w 4010445"/>
                <a:gd name="connsiteY9" fmla="*/ 1901378 h 2364474"/>
                <a:gd name="connsiteX10" fmla="*/ 804911 w 4010445"/>
                <a:gd name="connsiteY10" fmla="*/ 1930745 h 2364474"/>
                <a:gd name="connsiteX11" fmla="*/ 296634 w 4010445"/>
                <a:gd name="connsiteY11" fmla="*/ 1856198 h 2364474"/>
                <a:gd name="connsiteX12" fmla="*/ 9741 w 4010445"/>
                <a:gd name="connsiteY12" fmla="*/ 1652887 h 2364474"/>
                <a:gd name="connsiteX13" fmla="*/ 732624 w 4010445"/>
                <a:gd name="connsiteY13" fmla="*/ 1309518 h 2364474"/>
                <a:gd name="connsiteX14" fmla="*/ 1683666 w 4010445"/>
                <a:gd name="connsiteY14" fmla="*/ 839644 h 2364474"/>
                <a:gd name="connsiteX15" fmla="*/ 1579752 w 4010445"/>
                <a:gd name="connsiteY15" fmla="*/ 640851 h 2364474"/>
                <a:gd name="connsiteX16" fmla="*/ 1482614 w 4010445"/>
                <a:gd name="connsiteY16" fmla="*/ 573081 h 2364474"/>
                <a:gd name="connsiteX17" fmla="*/ 1329001 w 4010445"/>
                <a:gd name="connsiteY17" fmla="*/ 464648 h 2364474"/>
                <a:gd name="connsiteX18" fmla="*/ 1234123 w 4010445"/>
                <a:gd name="connsiteY18" fmla="*/ 272632 h 2364474"/>
                <a:gd name="connsiteX19" fmla="*/ 3264972 w 4010445"/>
                <a:gd name="connsiteY19" fmla="*/ 42213 h 2364474"/>
                <a:gd name="connsiteX20" fmla="*/ 3264972 w 4010445"/>
                <a:gd name="connsiteY20" fmla="*/ 35436 h 2364474"/>
                <a:gd name="connsiteX21" fmla="*/ 1227346 w 4010445"/>
                <a:gd name="connsiteY21" fmla="*/ 270373 h 2364474"/>
                <a:gd name="connsiteX22" fmla="*/ 1324483 w 4010445"/>
                <a:gd name="connsiteY22" fmla="*/ 469166 h 2364474"/>
                <a:gd name="connsiteX23" fmla="*/ 1478097 w 4010445"/>
                <a:gd name="connsiteY23" fmla="*/ 577599 h 2364474"/>
                <a:gd name="connsiteX24" fmla="*/ 1575234 w 4010445"/>
                <a:gd name="connsiteY24" fmla="*/ 645369 h 2364474"/>
                <a:gd name="connsiteX25" fmla="*/ 1676889 w 4010445"/>
                <a:gd name="connsiteY25" fmla="*/ 837385 h 2364474"/>
                <a:gd name="connsiteX26" fmla="*/ 728105 w 4010445"/>
                <a:gd name="connsiteY26" fmla="*/ 1298223 h 2364474"/>
                <a:gd name="connsiteX27" fmla="*/ 704 w 4010445"/>
                <a:gd name="connsiteY27" fmla="*/ 1648369 h 2364474"/>
                <a:gd name="connsiteX28" fmla="*/ 802652 w 4010445"/>
                <a:gd name="connsiteY28" fmla="*/ 1933004 h 2364474"/>
                <a:gd name="connsiteX29" fmla="*/ 1193461 w 4010445"/>
                <a:gd name="connsiteY29" fmla="*/ 1903637 h 2364474"/>
                <a:gd name="connsiteX30" fmla="*/ 1665594 w 4010445"/>
                <a:gd name="connsiteY30" fmla="*/ 1874270 h 2364474"/>
                <a:gd name="connsiteX31" fmla="*/ 1665594 w 4010445"/>
                <a:gd name="connsiteY31" fmla="*/ 1874270 h 2364474"/>
                <a:gd name="connsiteX32" fmla="*/ 2444952 w 4010445"/>
                <a:gd name="connsiteY32" fmla="*/ 2129538 h 2364474"/>
                <a:gd name="connsiteX33" fmla="*/ 2641486 w 4010445"/>
                <a:gd name="connsiteY33" fmla="*/ 2226675 h 2364474"/>
                <a:gd name="connsiteX34" fmla="*/ 3242382 w 4010445"/>
                <a:gd name="connsiteY34" fmla="*/ 2364475 h 236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10445" h="2364474">
                  <a:moveTo>
                    <a:pt x="3242382" y="2364475"/>
                  </a:moveTo>
                  <a:cubicBezTo>
                    <a:pt x="3382441" y="2364475"/>
                    <a:pt x="3506687" y="2344144"/>
                    <a:pt x="3606082" y="2317036"/>
                  </a:cubicBezTo>
                  <a:cubicBezTo>
                    <a:pt x="3852315" y="2251524"/>
                    <a:pt x="4008187" y="2143092"/>
                    <a:pt x="4010445" y="2143092"/>
                  </a:cubicBezTo>
                  <a:lnTo>
                    <a:pt x="4005927" y="2136315"/>
                  </a:lnTo>
                  <a:cubicBezTo>
                    <a:pt x="4003669" y="2136315"/>
                    <a:pt x="3847796" y="2244747"/>
                    <a:pt x="3603824" y="2310259"/>
                  </a:cubicBezTo>
                  <a:cubicBezTo>
                    <a:pt x="3377923" y="2368993"/>
                    <a:pt x="3030035" y="2402878"/>
                    <a:pt x="2646003" y="2222157"/>
                  </a:cubicBezTo>
                  <a:cubicBezTo>
                    <a:pt x="2580493" y="2190531"/>
                    <a:pt x="2512723" y="2158905"/>
                    <a:pt x="2449471" y="2127279"/>
                  </a:cubicBezTo>
                  <a:cubicBezTo>
                    <a:pt x="2185166" y="1996256"/>
                    <a:pt x="1936675" y="1872011"/>
                    <a:pt x="1667853" y="1872011"/>
                  </a:cubicBezTo>
                  <a:cubicBezTo>
                    <a:pt x="1667853" y="1872011"/>
                    <a:pt x="1667853" y="1872011"/>
                    <a:pt x="1667853" y="1872011"/>
                  </a:cubicBezTo>
                  <a:cubicBezTo>
                    <a:pt x="1509722" y="1872011"/>
                    <a:pt x="1349333" y="1887824"/>
                    <a:pt x="1195721" y="1901378"/>
                  </a:cubicBezTo>
                  <a:cubicBezTo>
                    <a:pt x="1069215" y="1912673"/>
                    <a:pt x="935935" y="1926227"/>
                    <a:pt x="804911" y="1930745"/>
                  </a:cubicBezTo>
                  <a:cubicBezTo>
                    <a:pt x="651299" y="1935263"/>
                    <a:pt x="457024" y="1905896"/>
                    <a:pt x="296634" y="1856198"/>
                  </a:cubicBezTo>
                  <a:cubicBezTo>
                    <a:pt x="122691" y="1799723"/>
                    <a:pt x="16518" y="1727434"/>
                    <a:pt x="9741" y="1652887"/>
                  </a:cubicBezTo>
                  <a:cubicBezTo>
                    <a:pt x="704" y="1567045"/>
                    <a:pt x="115913" y="1436022"/>
                    <a:pt x="732624" y="1309518"/>
                  </a:cubicBezTo>
                  <a:cubicBezTo>
                    <a:pt x="1299634" y="1189790"/>
                    <a:pt x="1645263" y="1020364"/>
                    <a:pt x="1683666" y="839644"/>
                  </a:cubicBezTo>
                  <a:cubicBezTo>
                    <a:pt x="1699479" y="769614"/>
                    <a:pt x="1663334" y="699585"/>
                    <a:pt x="1579752" y="640851"/>
                  </a:cubicBezTo>
                  <a:cubicBezTo>
                    <a:pt x="1548125" y="618261"/>
                    <a:pt x="1514240" y="595671"/>
                    <a:pt x="1482614" y="573081"/>
                  </a:cubicBezTo>
                  <a:cubicBezTo>
                    <a:pt x="1426138" y="534677"/>
                    <a:pt x="1374181" y="498533"/>
                    <a:pt x="1329001" y="464648"/>
                  </a:cubicBezTo>
                  <a:cubicBezTo>
                    <a:pt x="1243159" y="401396"/>
                    <a:pt x="1211533" y="333626"/>
                    <a:pt x="1234123" y="272632"/>
                  </a:cubicBezTo>
                  <a:cubicBezTo>
                    <a:pt x="1301893" y="89653"/>
                    <a:pt x="1871163" y="-66219"/>
                    <a:pt x="3264972" y="42213"/>
                  </a:cubicBezTo>
                  <a:lnTo>
                    <a:pt x="3264972" y="35436"/>
                  </a:lnTo>
                  <a:cubicBezTo>
                    <a:pt x="1868905" y="-72996"/>
                    <a:pt x="1297376" y="85135"/>
                    <a:pt x="1227346" y="270373"/>
                  </a:cubicBezTo>
                  <a:cubicBezTo>
                    <a:pt x="1202497" y="333626"/>
                    <a:pt x="1236382" y="403655"/>
                    <a:pt x="1324483" y="469166"/>
                  </a:cubicBezTo>
                  <a:cubicBezTo>
                    <a:pt x="1369663" y="503051"/>
                    <a:pt x="1421621" y="539196"/>
                    <a:pt x="1478097" y="577599"/>
                  </a:cubicBezTo>
                  <a:cubicBezTo>
                    <a:pt x="1509722" y="600189"/>
                    <a:pt x="1543607" y="622779"/>
                    <a:pt x="1575234" y="645369"/>
                  </a:cubicBezTo>
                  <a:cubicBezTo>
                    <a:pt x="1656558" y="701844"/>
                    <a:pt x="1690443" y="769614"/>
                    <a:pt x="1676889" y="837385"/>
                  </a:cubicBezTo>
                  <a:cubicBezTo>
                    <a:pt x="1640744" y="1015846"/>
                    <a:pt x="1292858" y="1183013"/>
                    <a:pt x="728105" y="1298223"/>
                  </a:cubicBezTo>
                  <a:cubicBezTo>
                    <a:pt x="235642" y="1397619"/>
                    <a:pt x="-15109" y="1519605"/>
                    <a:pt x="704" y="1648369"/>
                  </a:cubicBezTo>
                  <a:cubicBezTo>
                    <a:pt x="21036" y="1817795"/>
                    <a:pt x="499945" y="1942040"/>
                    <a:pt x="802652" y="1933004"/>
                  </a:cubicBezTo>
                  <a:cubicBezTo>
                    <a:pt x="933675" y="1928486"/>
                    <a:pt x="1066957" y="1917191"/>
                    <a:pt x="1193461" y="1903637"/>
                  </a:cubicBezTo>
                  <a:cubicBezTo>
                    <a:pt x="1347073" y="1890083"/>
                    <a:pt x="1507464" y="1874270"/>
                    <a:pt x="1665594" y="1874270"/>
                  </a:cubicBezTo>
                  <a:cubicBezTo>
                    <a:pt x="1665594" y="1874270"/>
                    <a:pt x="1665594" y="1874270"/>
                    <a:pt x="1665594" y="1874270"/>
                  </a:cubicBezTo>
                  <a:cubicBezTo>
                    <a:pt x="1932157" y="1874270"/>
                    <a:pt x="2180648" y="1998515"/>
                    <a:pt x="2444952" y="2129538"/>
                  </a:cubicBezTo>
                  <a:cubicBezTo>
                    <a:pt x="2508204" y="2161164"/>
                    <a:pt x="2573716" y="2195049"/>
                    <a:pt x="2641486" y="2226675"/>
                  </a:cubicBezTo>
                  <a:cubicBezTo>
                    <a:pt x="2858351" y="2328331"/>
                    <a:pt x="3063920" y="2364475"/>
                    <a:pt x="3242382" y="2364475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2216542" y="264568"/>
              <a:ext cx="4157504" cy="2387812"/>
            </a:xfrm>
            <a:custGeom>
              <a:avLst/>
              <a:gdLst>
                <a:gd name="connsiteX0" fmla="*/ 3364592 w 4157504"/>
                <a:gd name="connsiteY0" fmla="*/ 2387812 h 2387812"/>
                <a:gd name="connsiteX1" fmla="*/ 3753141 w 4157504"/>
                <a:gd name="connsiteY1" fmla="*/ 2335855 h 2387812"/>
                <a:gd name="connsiteX2" fmla="*/ 4157505 w 4157504"/>
                <a:gd name="connsiteY2" fmla="*/ 2148357 h 2387812"/>
                <a:gd name="connsiteX3" fmla="*/ 4152986 w 4157504"/>
                <a:gd name="connsiteY3" fmla="*/ 2143839 h 2387812"/>
                <a:gd name="connsiteX4" fmla="*/ 3750883 w 4157504"/>
                <a:gd name="connsiteY4" fmla="*/ 2331337 h 2387812"/>
                <a:gd name="connsiteX5" fmla="*/ 2729811 w 4157504"/>
                <a:gd name="connsiteY5" fmla="*/ 2245495 h 2387812"/>
                <a:gd name="connsiteX6" fmla="*/ 2555867 w 4157504"/>
                <a:gd name="connsiteY6" fmla="*/ 2166429 h 2387812"/>
                <a:gd name="connsiteX7" fmla="*/ 1760695 w 4157504"/>
                <a:gd name="connsiteY7" fmla="*/ 1920197 h 2387812"/>
                <a:gd name="connsiteX8" fmla="*/ 1175613 w 4157504"/>
                <a:gd name="connsiteY8" fmla="*/ 1951824 h 2387812"/>
                <a:gd name="connsiteX9" fmla="*/ 913567 w 4157504"/>
                <a:gd name="connsiteY9" fmla="*/ 1974414 h 2387812"/>
                <a:gd name="connsiteX10" fmla="*/ 9963 w 4157504"/>
                <a:gd name="connsiteY10" fmla="*/ 1689778 h 2387812"/>
                <a:gd name="connsiteX11" fmla="*/ 800616 w 4157504"/>
                <a:gd name="connsiteY11" fmla="*/ 1312524 h 2387812"/>
                <a:gd name="connsiteX12" fmla="*/ 1751660 w 4157504"/>
                <a:gd name="connsiteY12" fmla="*/ 851686 h 2387812"/>
                <a:gd name="connsiteX13" fmla="*/ 1643228 w 4157504"/>
                <a:gd name="connsiteY13" fmla="*/ 632562 h 2387812"/>
                <a:gd name="connsiteX14" fmla="*/ 1514464 w 4157504"/>
                <a:gd name="connsiteY14" fmla="*/ 537684 h 2387812"/>
                <a:gd name="connsiteX15" fmla="*/ 1394737 w 4157504"/>
                <a:gd name="connsiteY15" fmla="*/ 447323 h 2387812"/>
                <a:gd name="connsiteX16" fmla="*/ 1315671 w 4157504"/>
                <a:gd name="connsiteY16" fmla="*/ 268862 h 2387812"/>
                <a:gd name="connsiteX17" fmla="*/ 1862351 w 4157504"/>
                <a:gd name="connsiteY17" fmla="*/ 40702 h 2387812"/>
                <a:gd name="connsiteX18" fmla="*/ 3391700 w 4157504"/>
                <a:gd name="connsiteY18" fmla="*/ 61033 h 2387812"/>
                <a:gd name="connsiteX19" fmla="*/ 3391700 w 4157504"/>
                <a:gd name="connsiteY19" fmla="*/ 54256 h 2387812"/>
                <a:gd name="connsiteX20" fmla="*/ 1308893 w 4157504"/>
                <a:gd name="connsiteY20" fmla="*/ 268862 h 2387812"/>
                <a:gd name="connsiteX21" fmla="*/ 1390218 w 4157504"/>
                <a:gd name="connsiteY21" fmla="*/ 456359 h 2387812"/>
                <a:gd name="connsiteX22" fmla="*/ 1512204 w 4157504"/>
                <a:gd name="connsiteY22" fmla="*/ 546720 h 2387812"/>
                <a:gd name="connsiteX23" fmla="*/ 1638709 w 4157504"/>
                <a:gd name="connsiteY23" fmla="*/ 641598 h 2387812"/>
                <a:gd name="connsiteX24" fmla="*/ 1744883 w 4157504"/>
                <a:gd name="connsiteY24" fmla="*/ 853945 h 2387812"/>
                <a:gd name="connsiteX25" fmla="*/ 798358 w 4157504"/>
                <a:gd name="connsiteY25" fmla="*/ 1310265 h 2387812"/>
                <a:gd name="connsiteX26" fmla="*/ 928 w 4157504"/>
                <a:gd name="connsiteY26" fmla="*/ 1696555 h 2387812"/>
                <a:gd name="connsiteX27" fmla="*/ 337519 w 4157504"/>
                <a:gd name="connsiteY27" fmla="*/ 1920197 h 2387812"/>
                <a:gd name="connsiteX28" fmla="*/ 911308 w 4157504"/>
                <a:gd name="connsiteY28" fmla="*/ 1987968 h 2387812"/>
                <a:gd name="connsiteX29" fmla="*/ 1173353 w 4157504"/>
                <a:gd name="connsiteY29" fmla="*/ 1965378 h 2387812"/>
                <a:gd name="connsiteX30" fmla="*/ 1758437 w 4157504"/>
                <a:gd name="connsiteY30" fmla="*/ 1933751 h 2387812"/>
                <a:gd name="connsiteX31" fmla="*/ 2551348 w 4157504"/>
                <a:gd name="connsiteY31" fmla="*/ 2177724 h 2387812"/>
                <a:gd name="connsiteX32" fmla="*/ 2725292 w 4157504"/>
                <a:gd name="connsiteY32" fmla="*/ 2256790 h 2387812"/>
                <a:gd name="connsiteX33" fmla="*/ 3364592 w 4157504"/>
                <a:gd name="connsiteY33" fmla="*/ 2387812 h 238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57504" h="2387812">
                  <a:moveTo>
                    <a:pt x="3364592" y="2387812"/>
                  </a:moveTo>
                  <a:cubicBezTo>
                    <a:pt x="3515945" y="2387812"/>
                    <a:pt x="3649228" y="2365222"/>
                    <a:pt x="3753141" y="2335855"/>
                  </a:cubicBezTo>
                  <a:cubicBezTo>
                    <a:pt x="4003892" y="2265826"/>
                    <a:pt x="4155245" y="2148357"/>
                    <a:pt x="4157505" y="2148357"/>
                  </a:cubicBezTo>
                  <a:lnTo>
                    <a:pt x="4152986" y="2143839"/>
                  </a:lnTo>
                  <a:cubicBezTo>
                    <a:pt x="4150728" y="2146098"/>
                    <a:pt x="4001632" y="2261308"/>
                    <a:pt x="3750883" y="2331337"/>
                  </a:cubicBezTo>
                  <a:cubicBezTo>
                    <a:pt x="3520464" y="2394589"/>
                    <a:pt x="3156764" y="2432992"/>
                    <a:pt x="2729811" y="2245495"/>
                  </a:cubicBezTo>
                  <a:cubicBezTo>
                    <a:pt x="2671077" y="2218387"/>
                    <a:pt x="2612342" y="2193537"/>
                    <a:pt x="2555867" y="2166429"/>
                  </a:cubicBezTo>
                  <a:cubicBezTo>
                    <a:pt x="2287045" y="2044443"/>
                    <a:pt x="2034036" y="1926974"/>
                    <a:pt x="1760695" y="1920197"/>
                  </a:cubicBezTo>
                  <a:cubicBezTo>
                    <a:pt x="1566421" y="1915679"/>
                    <a:pt x="1376664" y="1933751"/>
                    <a:pt x="1175613" y="1951824"/>
                  </a:cubicBezTo>
                  <a:cubicBezTo>
                    <a:pt x="1089771" y="1958600"/>
                    <a:pt x="1001669" y="1967637"/>
                    <a:pt x="913567" y="1974414"/>
                  </a:cubicBezTo>
                  <a:cubicBezTo>
                    <a:pt x="556644" y="1999263"/>
                    <a:pt x="34813" y="1859204"/>
                    <a:pt x="9963" y="1689778"/>
                  </a:cubicBezTo>
                  <a:cubicBezTo>
                    <a:pt x="-3590" y="1594900"/>
                    <a:pt x="122914" y="1454842"/>
                    <a:pt x="800616" y="1312524"/>
                  </a:cubicBezTo>
                  <a:cubicBezTo>
                    <a:pt x="1372147" y="1195055"/>
                    <a:pt x="1710998" y="1030148"/>
                    <a:pt x="1751660" y="851686"/>
                  </a:cubicBezTo>
                  <a:cubicBezTo>
                    <a:pt x="1769732" y="774880"/>
                    <a:pt x="1731328" y="700332"/>
                    <a:pt x="1643228" y="632562"/>
                  </a:cubicBezTo>
                  <a:cubicBezTo>
                    <a:pt x="1600306" y="600936"/>
                    <a:pt x="1557384" y="569310"/>
                    <a:pt x="1514464" y="537684"/>
                  </a:cubicBezTo>
                  <a:cubicBezTo>
                    <a:pt x="1471542" y="506058"/>
                    <a:pt x="1428622" y="474432"/>
                    <a:pt x="1394737" y="447323"/>
                  </a:cubicBezTo>
                  <a:cubicBezTo>
                    <a:pt x="1320188" y="388589"/>
                    <a:pt x="1293081" y="327596"/>
                    <a:pt x="1315671" y="268862"/>
                  </a:cubicBezTo>
                  <a:cubicBezTo>
                    <a:pt x="1358592" y="164947"/>
                    <a:pt x="1552867" y="83623"/>
                    <a:pt x="1862351" y="40702"/>
                  </a:cubicBezTo>
                  <a:cubicBezTo>
                    <a:pt x="2235087" y="-11255"/>
                    <a:pt x="2763696" y="-4478"/>
                    <a:pt x="3391700" y="61033"/>
                  </a:cubicBezTo>
                  <a:lnTo>
                    <a:pt x="3391700" y="54256"/>
                  </a:lnTo>
                  <a:cubicBezTo>
                    <a:pt x="1975301" y="-90321"/>
                    <a:pt x="1383442" y="79105"/>
                    <a:pt x="1308893" y="268862"/>
                  </a:cubicBezTo>
                  <a:cubicBezTo>
                    <a:pt x="1284045" y="329855"/>
                    <a:pt x="1311153" y="395366"/>
                    <a:pt x="1390218" y="456359"/>
                  </a:cubicBezTo>
                  <a:cubicBezTo>
                    <a:pt x="1426362" y="483468"/>
                    <a:pt x="1467024" y="515094"/>
                    <a:pt x="1512204" y="546720"/>
                  </a:cubicBezTo>
                  <a:cubicBezTo>
                    <a:pt x="1555126" y="578346"/>
                    <a:pt x="1598048" y="609972"/>
                    <a:pt x="1638709" y="641598"/>
                  </a:cubicBezTo>
                  <a:cubicBezTo>
                    <a:pt x="1724552" y="707109"/>
                    <a:pt x="1760695" y="781657"/>
                    <a:pt x="1744883" y="853945"/>
                  </a:cubicBezTo>
                  <a:cubicBezTo>
                    <a:pt x="1704220" y="1030148"/>
                    <a:pt x="1367628" y="1192796"/>
                    <a:pt x="798358" y="1310265"/>
                  </a:cubicBezTo>
                  <a:cubicBezTo>
                    <a:pt x="116137" y="1452582"/>
                    <a:pt x="-12627" y="1599418"/>
                    <a:pt x="928" y="1696555"/>
                  </a:cubicBezTo>
                  <a:cubicBezTo>
                    <a:pt x="12223" y="1780139"/>
                    <a:pt x="134209" y="1861463"/>
                    <a:pt x="337519" y="1920197"/>
                  </a:cubicBezTo>
                  <a:cubicBezTo>
                    <a:pt x="522758" y="1974414"/>
                    <a:pt x="741883" y="1999263"/>
                    <a:pt x="911308" y="1987968"/>
                  </a:cubicBezTo>
                  <a:cubicBezTo>
                    <a:pt x="999410" y="1981191"/>
                    <a:pt x="1087511" y="1974414"/>
                    <a:pt x="1173353" y="1965378"/>
                  </a:cubicBezTo>
                  <a:cubicBezTo>
                    <a:pt x="1374405" y="1947305"/>
                    <a:pt x="1564162" y="1931492"/>
                    <a:pt x="1758437" y="1933751"/>
                  </a:cubicBezTo>
                  <a:cubicBezTo>
                    <a:pt x="2029518" y="1940528"/>
                    <a:pt x="2282527" y="2055738"/>
                    <a:pt x="2551348" y="2177724"/>
                  </a:cubicBezTo>
                  <a:cubicBezTo>
                    <a:pt x="2607824" y="2202574"/>
                    <a:pt x="2666559" y="2229682"/>
                    <a:pt x="2725292" y="2256790"/>
                  </a:cubicBezTo>
                  <a:cubicBezTo>
                    <a:pt x="2962488" y="2353927"/>
                    <a:pt x="3179354" y="2387812"/>
                    <a:pt x="3364592" y="238781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2085283" y="245243"/>
              <a:ext cx="4306835" cy="2422950"/>
            </a:xfrm>
            <a:custGeom>
              <a:avLst/>
              <a:gdLst>
                <a:gd name="connsiteX0" fmla="*/ 3489074 w 4306835"/>
                <a:gd name="connsiteY0" fmla="*/ 2422951 h 2422950"/>
                <a:gd name="connsiteX1" fmla="*/ 3902473 w 4306835"/>
                <a:gd name="connsiteY1" fmla="*/ 2364216 h 2422950"/>
                <a:gd name="connsiteX2" fmla="*/ 4306836 w 4306835"/>
                <a:gd name="connsiteY2" fmla="*/ 2165424 h 2422950"/>
                <a:gd name="connsiteX3" fmla="*/ 4302318 w 4306835"/>
                <a:gd name="connsiteY3" fmla="*/ 2160906 h 2422950"/>
                <a:gd name="connsiteX4" fmla="*/ 3900214 w 4306835"/>
                <a:gd name="connsiteY4" fmla="*/ 2359698 h 2422950"/>
                <a:gd name="connsiteX5" fmla="*/ 2813631 w 4306835"/>
                <a:gd name="connsiteY5" fmla="*/ 2278374 h 2422950"/>
                <a:gd name="connsiteX6" fmla="*/ 2682608 w 4306835"/>
                <a:gd name="connsiteY6" fmla="*/ 2224158 h 2422950"/>
                <a:gd name="connsiteX7" fmla="*/ 1853553 w 4306835"/>
                <a:gd name="connsiteY7" fmla="*/ 1982444 h 2422950"/>
                <a:gd name="connsiteX8" fmla="*/ 1022236 w 4306835"/>
                <a:gd name="connsiteY8" fmla="*/ 2029883 h 2422950"/>
                <a:gd name="connsiteX9" fmla="*/ 387455 w 4306835"/>
                <a:gd name="connsiteY9" fmla="*/ 1971149 h 2422950"/>
                <a:gd name="connsiteX10" fmla="*/ 12460 w 4306835"/>
                <a:gd name="connsiteY10" fmla="*/ 1738471 h 2422950"/>
                <a:gd name="connsiteX11" fmla="*/ 873142 w 4306835"/>
                <a:gd name="connsiteY11" fmla="*/ 1327331 h 2422950"/>
                <a:gd name="connsiteX12" fmla="*/ 1821926 w 4306835"/>
                <a:gd name="connsiteY12" fmla="*/ 871011 h 2422950"/>
                <a:gd name="connsiteX13" fmla="*/ 1711234 w 4306835"/>
                <a:gd name="connsiteY13" fmla="*/ 629298 h 2422950"/>
                <a:gd name="connsiteX14" fmla="*/ 1568917 w 4306835"/>
                <a:gd name="connsiteY14" fmla="*/ 516347 h 2422950"/>
                <a:gd name="connsiteX15" fmla="*/ 1465003 w 4306835"/>
                <a:gd name="connsiteY15" fmla="*/ 435023 h 2422950"/>
                <a:gd name="connsiteX16" fmla="*/ 1401751 w 4306835"/>
                <a:gd name="connsiteY16" fmla="*/ 267856 h 2422950"/>
                <a:gd name="connsiteX17" fmla="*/ 1971020 w 4306835"/>
                <a:gd name="connsiteY17" fmla="*/ 35178 h 2422950"/>
                <a:gd name="connsiteX18" fmla="*/ 3525219 w 4306835"/>
                <a:gd name="connsiteY18" fmla="*/ 80358 h 2422950"/>
                <a:gd name="connsiteX19" fmla="*/ 3525219 w 4306835"/>
                <a:gd name="connsiteY19" fmla="*/ 73581 h 2422950"/>
                <a:gd name="connsiteX20" fmla="*/ 1968761 w 4306835"/>
                <a:gd name="connsiteY20" fmla="*/ 28401 h 2422950"/>
                <a:gd name="connsiteX21" fmla="*/ 1392714 w 4306835"/>
                <a:gd name="connsiteY21" fmla="*/ 265597 h 2422950"/>
                <a:gd name="connsiteX22" fmla="*/ 1458226 w 4306835"/>
                <a:gd name="connsiteY22" fmla="*/ 441800 h 2422950"/>
                <a:gd name="connsiteX23" fmla="*/ 1562140 w 4306835"/>
                <a:gd name="connsiteY23" fmla="*/ 523124 h 2422950"/>
                <a:gd name="connsiteX24" fmla="*/ 1704457 w 4306835"/>
                <a:gd name="connsiteY24" fmla="*/ 636075 h 2422950"/>
                <a:gd name="connsiteX25" fmla="*/ 1812889 w 4306835"/>
                <a:gd name="connsiteY25" fmla="*/ 871011 h 2422950"/>
                <a:gd name="connsiteX26" fmla="*/ 868624 w 4306835"/>
                <a:gd name="connsiteY26" fmla="*/ 1320554 h 2422950"/>
                <a:gd name="connsiteX27" fmla="*/ 1165 w 4306835"/>
                <a:gd name="connsiteY27" fmla="*/ 1740730 h 2422950"/>
                <a:gd name="connsiteX28" fmla="*/ 1017719 w 4306835"/>
                <a:gd name="connsiteY28" fmla="*/ 2038919 h 2422950"/>
                <a:gd name="connsiteX29" fmla="*/ 1849034 w 4306835"/>
                <a:gd name="connsiteY29" fmla="*/ 1991480 h 2422950"/>
                <a:gd name="connsiteX30" fmla="*/ 2675831 w 4306835"/>
                <a:gd name="connsiteY30" fmla="*/ 2233194 h 2422950"/>
                <a:gd name="connsiteX31" fmla="*/ 2806853 w 4306835"/>
                <a:gd name="connsiteY31" fmla="*/ 2287410 h 2422950"/>
                <a:gd name="connsiteX32" fmla="*/ 3489074 w 4306835"/>
                <a:gd name="connsiteY32" fmla="*/ 2422951 h 242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06835" h="2422950">
                  <a:moveTo>
                    <a:pt x="3489074" y="2422951"/>
                  </a:moveTo>
                  <a:cubicBezTo>
                    <a:pt x="3653982" y="2422951"/>
                    <a:pt x="3794041" y="2395843"/>
                    <a:pt x="3902473" y="2364216"/>
                  </a:cubicBezTo>
                  <a:cubicBezTo>
                    <a:pt x="4157742" y="2289669"/>
                    <a:pt x="4304578" y="2165424"/>
                    <a:pt x="4306836" y="2165424"/>
                  </a:cubicBezTo>
                  <a:lnTo>
                    <a:pt x="4302318" y="2160906"/>
                  </a:lnTo>
                  <a:cubicBezTo>
                    <a:pt x="4300059" y="2163165"/>
                    <a:pt x="4155482" y="2285151"/>
                    <a:pt x="3900214" y="2359698"/>
                  </a:cubicBezTo>
                  <a:cubicBezTo>
                    <a:pt x="3665277" y="2429728"/>
                    <a:pt x="3285764" y="2470390"/>
                    <a:pt x="2813631" y="2278374"/>
                  </a:cubicBezTo>
                  <a:cubicBezTo>
                    <a:pt x="2768451" y="2260302"/>
                    <a:pt x="2725530" y="2242230"/>
                    <a:pt x="2682608" y="2224158"/>
                  </a:cubicBezTo>
                  <a:cubicBezTo>
                    <a:pt x="2402492" y="2106690"/>
                    <a:pt x="2138187" y="1995998"/>
                    <a:pt x="1853553" y="1982444"/>
                  </a:cubicBezTo>
                  <a:cubicBezTo>
                    <a:pt x="1584730" y="1968890"/>
                    <a:pt x="1311390" y="1998257"/>
                    <a:pt x="1022236" y="2029883"/>
                  </a:cubicBezTo>
                  <a:cubicBezTo>
                    <a:pt x="839257" y="2047955"/>
                    <a:pt x="597543" y="2025365"/>
                    <a:pt x="387455" y="1971149"/>
                  </a:cubicBezTo>
                  <a:cubicBezTo>
                    <a:pt x="161554" y="1910156"/>
                    <a:pt x="26014" y="1826572"/>
                    <a:pt x="12460" y="1738471"/>
                  </a:cubicBezTo>
                  <a:cubicBezTo>
                    <a:pt x="-3353" y="1636816"/>
                    <a:pt x="132187" y="1483203"/>
                    <a:pt x="873142" y="1327331"/>
                  </a:cubicBezTo>
                  <a:cubicBezTo>
                    <a:pt x="1449189" y="1207604"/>
                    <a:pt x="1776746" y="1049473"/>
                    <a:pt x="1821926" y="871011"/>
                  </a:cubicBezTo>
                  <a:cubicBezTo>
                    <a:pt x="1842258" y="791946"/>
                    <a:pt x="1803854" y="708363"/>
                    <a:pt x="1711234" y="629298"/>
                  </a:cubicBezTo>
                  <a:cubicBezTo>
                    <a:pt x="1666054" y="590894"/>
                    <a:pt x="1616357" y="552491"/>
                    <a:pt x="1568917" y="516347"/>
                  </a:cubicBezTo>
                  <a:cubicBezTo>
                    <a:pt x="1530513" y="486980"/>
                    <a:pt x="1496628" y="459872"/>
                    <a:pt x="1465003" y="435023"/>
                  </a:cubicBezTo>
                  <a:cubicBezTo>
                    <a:pt x="1399491" y="380806"/>
                    <a:pt x="1379161" y="324331"/>
                    <a:pt x="1401751" y="267856"/>
                  </a:cubicBezTo>
                  <a:cubicBezTo>
                    <a:pt x="1446931" y="161683"/>
                    <a:pt x="1654759" y="75840"/>
                    <a:pt x="1971020" y="35178"/>
                  </a:cubicBezTo>
                  <a:cubicBezTo>
                    <a:pt x="2357311" y="-14520"/>
                    <a:pt x="2894955" y="1293"/>
                    <a:pt x="3525219" y="80358"/>
                  </a:cubicBezTo>
                  <a:lnTo>
                    <a:pt x="3525219" y="73581"/>
                  </a:lnTo>
                  <a:cubicBezTo>
                    <a:pt x="2894955" y="-5484"/>
                    <a:pt x="2355052" y="-21297"/>
                    <a:pt x="1968761" y="28401"/>
                  </a:cubicBezTo>
                  <a:cubicBezTo>
                    <a:pt x="1650242" y="69063"/>
                    <a:pt x="1440153" y="157165"/>
                    <a:pt x="1392714" y="265597"/>
                  </a:cubicBezTo>
                  <a:cubicBezTo>
                    <a:pt x="1367866" y="324331"/>
                    <a:pt x="1390456" y="385325"/>
                    <a:pt x="1458226" y="441800"/>
                  </a:cubicBezTo>
                  <a:cubicBezTo>
                    <a:pt x="1489851" y="466649"/>
                    <a:pt x="1523736" y="493757"/>
                    <a:pt x="1562140" y="523124"/>
                  </a:cubicBezTo>
                  <a:cubicBezTo>
                    <a:pt x="1609578" y="559268"/>
                    <a:pt x="1659277" y="595412"/>
                    <a:pt x="1704457" y="636075"/>
                  </a:cubicBezTo>
                  <a:cubicBezTo>
                    <a:pt x="1794818" y="712881"/>
                    <a:pt x="1833221" y="794205"/>
                    <a:pt x="1812889" y="871011"/>
                  </a:cubicBezTo>
                  <a:cubicBezTo>
                    <a:pt x="1781264" y="992998"/>
                    <a:pt x="1593767" y="1169201"/>
                    <a:pt x="868624" y="1320554"/>
                  </a:cubicBezTo>
                  <a:cubicBezTo>
                    <a:pt x="123151" y="1478685"/>
                    <a:pt x="-14648" y="1636816"/>
                    <a:pt x="1165" y="1740730"/>
                  </a:cubicBezTo>
                  <a:cubicBezTo>
                    <a:pt x="32790" y="1946300"/>
                    <a:pt x="658536" y="2077322"/>
                    <a:pt x="1017719" y="2038919"/>
                  </a:cubicBezTo>
                  <a:cubicBezTo>
                    <a:pt x="1306872" y="2009552"/>
                    <a:pt x="1580212" y="1980185"/>
                    <a:pt x="1849034" y="1991480"/>
                  </a:cubicBezTo>
                  <a:cubicBezTo>
                    <a:pt x="2131410" y="2005034"/>
                    <a:pt x="2395715" y="2115725"/>
                    <a:pt x="2675831" y="2233194"/>
                  </a:cubicBezTo>
                  <a:cubicBezTo>
                    <a:pt x="2718753" y="2251266"/>
                    <a:pt x="2763933" y="2269338"/>
                    <a:pt x="2806853" y="2287410"/>
                  </a:cubicBezTo>
                  <a:cubicBezTo>
                    <a:pt x="3066639" y="2386807"/>
                    <a:pt x="3294800" y="2422951"/>
                    <a:pt x="3489074" y="242295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960447" y="216999"/>
              <a:ext cx="4449743" cy="2462489"/>
            </a:xfrm>
            <a:custGeom>
              <a:avLst/>
              <a:gdLst>
                <a:gd name="connsiteX0" fmla="*/ 3604875 w 4449743"/>
                <a:gd name="connsiteY0" fmla="*/ 2462490 h 2462489"/>
                <a:gd name="connsiteX1" fmla="*/ 4045382 w 4449743"/>
                <a:gd name="connsiteY1" fmla="*/ 2399238 h 2462489"/>
                <a:gd name="connsiteX2" fmla="*/ 4449743 w 4449743"/>
                <a:gd name="connsiteY2" fmla="*/ 2189150 h 2462489"/>
                <a:gd name="connsiteX3" fmla="*/ 4445225 w 4449743"/>
                <a:gd name="connsiteY3" fmla="*/ 2184632 h 2462489"/>
                <a:gd name="connsiteX4" fmla="*/ 4043122 w 4449743"/>
                <a:gd name="connsiteY4" fmla="*/ 2392461 h 2462489"/>
                <a:gd name="connsiteX5" fmla="*/ 2893287 w 4449743"/>
                <a:gd name="connsiteY5" fmla="*/ 2315654 h 2462489"/>
                <a:gd name="connsiteX6" fmla="*/ 2852624 w 4449743"/>
                <a:gd name="connsiteY6" fmla="*/ 2299841 h 2462489"/>
                <a:gd name="connsiteX7" fmla="*/ 1939985 w 4449743"/>
                <a:gd name="connsiteY7" fmla="*/ 2046832 h 2462489"/>
                <a:gd name="connsiteX8" fmla="*/ 1124482 w 4449743"/>
                <a:gd name="connsiteY8" fmla="*/ 2087494 h 2462489"/>
                <a:gd name="connsiteX9" fmla="*/ 8532 w 4449743"/>
                <a:gd name="connsiteY9" fmla="*/ 1787046 h 2462489"/>
                <a:gd name="connsiteX10" fmla="*/ 939244 w 4449743"/>
                <a:gd name="connsiteY10" fmla="*/ 1339762 h 2462489"/>
                <a:gd name="connsiteX11" fmla="*/ 1888028 w 4449743"/>
                <a:gd name="connsiteY11" fmla="*/ 890220 h 2462489"/>
                <a:gd name="connsiteX12" fmla="*/ 1770559 w 4449743"/>
                <a:gd name="connsiteY12" fmla="*/ 625915 h 2462489"/>
                <a:gd name="connsiteX13" fmla="*/ 1621464 w 4449743"/>
                <a:gd name="connsiteY13" fmla="*/ 501670 h 2462489"/>
                <a:gd name="connsiteX14" fmla="*/ 1526586 w 4449743"/>
                <a:gd name="connsiteY14" fmla="*/ 424864 h 2462489"/>
                <a:gd name="connsiteX15" fmla="*/ 1476888 w 4449743"/>
                <a:gd name="connsiteY15" fmla="*/ 268992 h 2462489"/>
                <a:gd name="connsiteX16" fmla="*/ 2071007 w 4449743"/>
                <a:gd name="connsiteY16" fmla="*/ 31796 h 2462489"/>
                <a:gd name="connsiteX17" fmla="*/ 3652313 w 4449743"/>
                <a:gd name="connsiteY17" fmla="*/ 101825 h 2462489"/>
                <a:gd name="connsiteX18" fmla="*/ 3652313 w 4449743"/>
                <a:gd name="connsiteY18" fmla="*/ 95048 h 2462489"/>
                <a:gd name="connsiteX19" fmla="*/ 2071007 w 4449743"/>
                <a:gd name="connsiteY19" fmla="*/ 25019 h 2462489"/>
                <a:gd name="connsiteX20" fmla="*/ 1472370 w 4449743"/>
                <a:gd name="connsiteY20" fmla="*/ 266733 h 2462489"/>
                <a:gd name="connsiteX21" fmla="*/ 1524327 w 4449743"/>
                <a:gd name="connsiteY21" fmla="*/ 429382 h 2462489"/>
                <a:gd name="connsiteX22" fmla="*/ 1619205 w 4449743"/>
                <a:gd name="connsiteY22" fmla="*/ 506188 h 2462489"/>
                <a:gd name="connsiteX23" fmla="*/ 1768299 w 4449743"/>
                <a:gd name="connsiteY23" fmla="*/ 630433 h 2462489"/>
                <a:gd name="connsiteX24" fmla="*/ 1883510 w 4449743"/>
                <a:gd name="connsiteY24" fmla="*/ 887960 h 2462489"/>
                <a:gd name="connsiteX25" fmla="*/ 941503 w 4449743"/>
                <a:gd name="connsiteY25" fmla="*/ 1332985 h 2462489"/>
                <a:gd name="connsiteX26" fmla="*/ 1755 w 4449743"/>
                <a:gd name="connsiteY26" fmla="*/ 1789305 h 2462489"/>
                <a:gd name="connsiteX27" fmla="*/ 426449 w 4449743"/>
                <a:gd name="connsiteY27" fmla="*/ 2044573 h 2462489"/>
                <a:gd name="connsiteX28" fmla="*/ 1124482 w 4449743"/>
                <a:gd name="connsiteY28" fmla="*/ 2096530 h 2462489"/>
                <a:gd name="connsiteX29" fmla="*/ 1939985 w 4449743"/>
                <a:gd name="connsiteY29" fmla="*/ 2055868 h 2462489"/>
                <a:gd name="connsiteX30" fmla="*/ 2850365 w 4449743"/>
                <a:gd name="connsiteY30" fmla="*/ 2308877 h 2462489"/>
                <a:gd name="connsiteX31" fmla="*/ 2891027 w 4449743"/>
                <a:gd name="connsiteY31" fmla="*/ 2324690 h 2462489"/>
                <a:gd name="connsiteX32" fmla="*/ 3604875 w 4449743"/>
                <a:gd name="connsiteY32" fmla="*/ 2462490 h 246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49743" h="2462489">
                  <a:moveTo>
                    <a:pt x="3604875" y="2462490"/>
                  </a:moveTo>
                  <a:cubicBezTo>
                    <a:pt x="3783336" y="2462490"/>
                    <a:pt x="3932431" y="2433123"/>
                    <a:pt x="4045382" y="2399238"/>
                  </a:cubicBezTo>
                  <a:cubicBezTo>
                    <a:pt x="4307426" y="2320172"/>
                    <a:pt x="4447485" y="2191409"/>
                    <a:pt x="4449743" y="2189150"/>
                  </a:cubicBezTo>
                  <a:lnTo>
                    <a:pt x="4445225" y="2184632"/>
                  </a:lnTo>
                  <a:cubicBezTo>
                    <a:pt x="4442967" y="2186891"/>
                    <a:pt x="4302908" y="2313395"/>
                    <a:pt x="4043122" y="2392461"/>
                  </a:cubicBezTo>
                  <a:cubicBezTo>
                    <a:pt x="3803667" y="2467008"/>
                    <a:pt x="3408341" y="2512188"/>
                    <a:pt x="2893287" y="2315654"/>
                  </a:cubicBezTo>
                  <a:lnTo>
                    <a:pt x="2852624" y="2299841"/>
                  </a:lnTo>
                  <a:cubicBezTo>
                    <a:pt x="2529586" y="2175596"/>
                    <a:pt x="2249469" y="2069422"/>
                    <a:pt x="1939985" y="2046832"/>
                  </a:cubicBezTo>
                  <a:cubicBezTo>
                    <a:pt x="1702789" y="2028760"/>
                    <a:pt x="1452038" y="2042314"/>
                    <a:pt x="1124482" y="2087494"/>
                  </a:cubicBezTo>
                  <a:cubicBezTo>
                    <a:pt x="713343" y="2143970"/>
                    <a:pt x="44676" y="1992616"/>
                    <a:pt x="8532" y="1787046"/>
                  </a:cubicBezTo>
                  <a:cubicBezTo>
                    <a:pt x="-9540" y="1678614"/>
                    <a:pt x="135036" y="1511447"/>
                    <a:pt x="939244" y="1339762"/>
                  </a:cubicBezTo>
                  <a:cubicBezTo>
                    <a:pt x="1519808" y="1215517"/>
                    <a:pt x="1840588" y="1064163"/>
                    <a:pt x="1888028" y="890220"/>
                  </a:cubicBezTo>
                  <a:cubicBezTo>
                    <a:pt x="1910618" y="806636"/>
                    <a:pt x="1872215" y="718535"/>
                    <a:pt x="1770559" y="625915"/>
                  </a:cubicBezTo>
                  <a:cubicBezTo>
                    <a:pt x="1723119" y="582994"/>
                    <a:pt x="1671162" y="542332"/>
                    <a:pt x="1621464" y="501670"/>
                  </a:cubicBezTo>
                  <a:cubicBezTo>
                    <a:pt x="1587579" y="474562"/>
                    <a:pt x="1553693" y="447454"/>
                    <a:pt x="1526586" y="424864"/>
                  </a:cubicBezTo>
                  <a:cubicBezTo>
                    <a:pt x="1470111" y="375165"/>
                    <a:pt x="1452038" y="320949"/>
                    <a:pt x="1476888" y="268992"/>
                  </a:cubicBezTo>
                  <a:cubicBezTo>
                    <a:pt x="1528845" y="158301"/>
                    <a:pt x="1745709" y="70199"/>
                    <a:pt x="2071007" y="31796"/>
                  </a:cubicBezTo>
                  <a:cubicBezTo>
                    <a:pt x="2473110" y="-17902"/>
                    <a:pt x="3019791" y="6947"/>
                    <a:pt x="3652313" y="101825"/>
                  </a:cubicBezTo>
                  <a:lnTo>
                    <a:pt x="3652313" y="95048"/>
                  </a:lnTo>
                  <a:cubicBezTo>
                    <a:pt x="3019791" y="170"/>
                    <a:pt x="2473110" y="-24679"/>
                    <a:pt x="2071007" y="25019"/>
                  </a:cubicBezTo>
                  <a:cubicBezTo>
                    <a:pt x="1743451" y="65681"/>
                    <a:pt x="1524327" y="153783"/>
                    <a:pt x="1472370" y="266733"/>
                  </a:cubicBezTo>
                  <a:cubicBezTo>
                    <a:pt x="1447521" y="323208"/>
                    <a:pt x="1463333" y="379683"/>
                    <a:pt x="1524327" y="429382"/>
                  </a:cubicBezTo>
                  <a:cubicBezTo>
                    <a:pt x="1551435" y="454231"/>
                    <a:pt x="1585320" y="479080"/>
                    <a:pt x="1619205" y="506188"/>
                  </a:cubicBezTo>
                  <a:cubicBezTo>
                    <a:pt x="1668904" y="546850"/>
                    <a:pt x="1720861" y="587512"/>
                    <a:pt x="1768299" y="630433"/>
                  </a:cubicBezTo>
                  <a:cubicBezTo>
                    <a:pt x="1867696" y="720794"/>
                    <a:pt x="1906100" y="806636"/>
                    <a:pt x="1883510" y="887960"/>
                  </a:cubicBezTo>
                  <a:cubicBezTo>
                    <a:pt x="1836070" y="1059645"/>
                    <a:pt x="1519808" y="1208740"/>
                    <a:pt x="941503" y="1332985"/>
                  </a:cubicBezTo>
                  <a:cubicBezTo>
                    <a:pt x="128259" y="1506929"/>
                    <a:pt x="-18576" y="1676355"/>
                    <a:pt x="1755" y="1789305"/>
                  </a:cubicBezTo>
                  <a:cubicBezTo>
                    <a:pt x="19827" y="1888702"/>
                    <a:pt x="173439" y="1981321"/>
                    <a:pt x="426449" y="2044573"/>
                  </a:cubicBezTo>
                  <a:cubicBezTo>
                    <a:pt x="661385" y="2103307"/>
                    <a:pt x="927949" y="2123639"/>
                    <a:pt x="1124482" y="2096530"/>
                  </a:cubicBezTo>
                  <a:cubicBezTo>
                    <a:pt x="1452038" y="2051350"/>
                    <a:pt x="1702789" y="2037796"/>
                    <a:pt x="1939985" y="2055868"/>
                  </a:cubicBezTo>
                  <a:cubicBezTo>
                    <a:pt x="2249469" y="2078458"/>
                    <a:pt x="2527327" y="2184632"/>
                    <a:pt x="2850365" y="2308877"/>
                  </a:cubicBezTo>
                  <a:lnTo>
                    <a:pt x="2891027" y="2324690"/>
                  </a:lnTo>
                  <a:cubicBezTo>
                    <a:pt x="3164368" y="2426346"/>
                    <a:pt x="3403822" y="2462490"/>
                    <a:pt x="3604875" y="246249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829154" y="188687"/>
              <a:ext cx="4599108" cy="2502096"/>
            </a:xfrm>
            <a:custGeom>
              <a:avLst/>
              <a:gdLst>
                <a:gd name="connsiteX0" fmla="*/ 3724873 w 4599108"/>
                <a:gd name="connsiteY0" fmla="*/ 2502096 h 2502096"/>
                <a:gd name="connsiteX1" fmla="*/ 4194747 w 4599108"/>
                <a:gd name="connsiteY1" fmla="*/ 2432067 h 2502096"/>
                <a:gd name="connsiteX2" fmla="*/ 4599108 w 4599108"/>
                <a:gd name="connsiteY2" fmla="*/ 2212943 h 2502096"/>
                <a:gd name="connsiteX3" fmla="*/ 4594591 w 4599108"/>
                <a:gd name="connsiteY3" fmla="*/ 2208425 h 2502096"/>
                <a:gd name="connsiteX4" fmla="*/ 4192487 w 4599108"/>
                <a:gd name="connsiteY4" fmla="*/ 2425290 h 2502096"/>
                <a:gd name="connsiteX5" fmla="*/ 2977140 w 4599108"/>
                <a:gd name="connsiteY5" fmla="*/ 2355261 h 2502096"/>
                <a:gd name="connsiteX6" fmla="*/ 2150343 w 4599108"/>
                <a:gd name="connsiteY6" fmla="*/ 2129360 h 2502096"/>
                <a:gd name="connsiteX7" fmla="*/ 1233185 w 4599108"/>
                <a:gd name="connsiteY7" fmla="*/ 2149691 h 2502096"/>
                <a:gd name="connsiteX8" fmla="*/ 8803 w 4599108"/>
                <a:gd name="connsiteY8" fmla="*/ 1842466 h 2502096"/>
                <a:gd name="connsiteX9" fmla="*/ 1009544 w 4599108"/>
                <a:gd name="connsiteY9" fmla="*/ 1359038 h 2502096"/>
                <a:gd name="connsiteX10" fmla="*/ 1960586 w 4599108"/>
                <a:gd name="connsiteY10" fmla="*/ 907236 h 2502096"/>
                <a:gd name="connsiteX11" fmla="*/ 1682728 w 4599108"/>
                <a:gd name="connsiteY11" fmla="*/ 493837 h 2502096"/>
                <a:gd name="connsiteX12" fmla="*/ 1592368 w 4599108"/>
                <a:gd name="connsiteY12" fmla="*/ 417031 h 2502096"/>
                <a:gd name="connsiteX13" fmla="*/ 1556224 w 4599108"/>
                <a:gd name="connsiteY13" fmla="*/ 272454 h 2502096"/>
                <a:gd name="connsiteX14" fmla="*/ 3781348 w 4599108"/>
                <a:gd name="connsiteY14" fmla="*/ 125619 h 2502096"/>
                <a:gd name="connsiteX15" fmla="*/ 3783606 w 4599108"/>
                <a:gd name="connsiteY15" fmla="*/ 118842 h 2502096"/>
                <a:gd name="connsiteX16" fmla="*/ 2175192 w 4599108"/>
                <a:gd name="connsiteY16" fmla="*/ 21704 h 2502096"/>
                <a:gd name="connsiteX17" fmla="*/ 1549446 w 4599108"/>
                <a:gd name="connsiteY17" fmla="*/ 267936 h 2502096"/>
                <a:gd name="connsiteX18" fmla="*/ 1587849 w 4599108"/>
                <a:gd name="connsiteY18" fmla="*/ 419290 h 2502096"/>
                <a:gd name="connsiteX19" fmla="*/ 1678210 w 4599108"/>
                <a:gd name="connsiteY19" fmla="*/ 496096 h 2502096"/>
                <a:gd name="connsiteX20" fmla="*/ 1953809 w 4599108"/>
                <a:gd name="connsiteY20" fmla="*/ 902718 h 2502096"/>
                <a:gd name="connsiteX21" fmla="*/ 1007284 w 4599108"/>
                <a:gd name="connsiteY21" fmla="*/ 1347743 h 2502096"/>
                <a:gd name="connsiteX22" fmla="*/ 2025 w 4599108"/>
                <a:gd name="connsiteY22" fmla="*/ 1840207 h 2502096"/>
                <a:gd name="connsiteX23" fmla="*/ 471900 w 4599108"/>
                <a:gd name="connsiteY23" fmla="*/ 2111288 h 2502096"/>
                <a:gd name="connsiteX24" fmla="*/ 1233185 w 4599108"/>
                <a:gd name="connsiteY24" fmla="*/ 2151950 h 2502096"/>
                <a:gd name="connsiteX25" fmla="*/ 2972622 w 4599108"/>
                <a:gd name="connsiteY25" fmla="*/ 2355261 h 2502096"/>
                <a:gd name="connsiteX26" fmla="*/ 3724873 w 4599108"/>
                <a:gd name="connsiteY26" fmla="*/ 2502096 h 250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99108" h="2502096">
                  <a:moveTo>
                    <a:pt x="3724873" y="2502096"/>
                  </a:moveTo>
                  <a:cubicBezTo>
                    <a:pt x="3919147" y="2502096"/>
                    <a:pt x="4077278" y="2470470"/>
                    <a:pt x="4194747" y="2432067"/>
                  </a:cubicBezTo>
                  <a:cubicBezTo>
                    <a:pt x="4461309" y="2348484"/>
                    <a:pt x="4596850" y="2215202"/>
                    <a:pt x="4599108" y="2212943"/>
                  </a:cubicBezTo>
                  <a:lnTo>
                    <a:pt x="4594591" y="2208425"/>
                  </a:lnTo>
                  <a:cubicBezTo>
                    <a:pt x="4592332" y="2210684"/>
                    <a:pt x="4459051" y="2341707"/>
                    <a:pt x="4192487" y="2425290"/>
                  </a:cubicBezTo>
                  <a:cubicBezTo>
                    <a:pt x="3948514" y="2502096"/>
                    <a:pt x="3537374" y="2554054"/>
                    <a:pt x="2977140" y="2355261"/>
                  </a:cubicBezTo>
                  <a:cubicBezTo>
                    <a:pt x="2676692" y="2249087"/>
                    <a:pt x="2419164" y="2170022"/>
                    <a:pt x="2150343" y="2129360"/>
                  </a:cubicBezTo>
                  <a:cubicBezTo>
                    <a:pt x="1858930" y="2086439"/>
                    <a:pt x="1567519" y="2093216"/>
                    <a:pt x="1233185" y="2149691"/>
                  </a:cubicBezTo>
                  <a:cubicBezTo>
                    <a:pt x="797196" y="2224238"/>
                    <a:pt x="53983" y="2068367"/>
                    <a:pt x="8803" y="1842466"/>
                  </a:cubicBezTo>
                  <a:cubicBezTo>
                    <a:pt x="-22824" y="1675299"/>
                    <a:pt x="331841" y="1505873"/>
                    <a:pt x="1009544" y="1359038"/>
                  </a:cubicBezTo>
                  <a:cubicBezTo>
                    <a:pt x="1605921" y="1230274"/>
                    <a:pt x="1917666" y="1083439"/>
                    <a:pt x="1960586" y="907236"/>
                  </a:cubicBezTo>
                  <a:cubicBezTo>
                    <a:pt x="1996731" y="755882"/>
                    <a:pt x="1822787" y="611306"/>
                    <a:pt x="1682728" y="493837"/>
                  </a:cubicBezTo>
                  <a:cubicBezTo>
                    <a:pt x="1648843" y="466729"/>
                    <a:pt x="1619476" y="439621"/>
                    <a:pt x="1592368" y="417031"/>
                  </a:cubicBezTo>
                  <a:cubicBezTo>
                    <a:pt x="1542669" y="371851"/>
                    <a:pt x="1531374" y="322153"/>
                    <a:pt x="1556224" y="272454"/>
                  </a:cubicBezTo>
                  <a:cubicBezTo>
                    <a:pt x="1651101" y="80439"/>
                    <a:pt x="2340099" y="-129649"/>
                    <a:pt x="3781348" y="125619"/>
                  </a:cubicBezTo>
                  <a:lnTo>
                    <a:pt x="3783606" y="118842"/>
                  </a:lnTo>
                  <a:cubicBezTo>
                    <a:pt x="2986177" y="-23476"/>
                    <a:pt x="2468863" y="-12181"/>
                    <a:pt x="2175192" y="21704"/>
                  </a:cubicBezTo>
                  <a:cubicBezTo>
                    <a:pt x="1840859" y="60107"/>
                    <a:pt x="1605921" y="152727"/>
                    <a:pt x="1549446" y="267936"/>
                  </a:cubicBezTo>
                  <a:cubicBezTo>
                    <a:pt x="1522339" y="319894"/>
                    <a:pt x="1535892" y="374110"/>
                    <a:pt x="1587849" y="419290"/>
                  </a:cubicBezTo>
                  <a:cubicBezTo>
                    <a:pt x="1614958" y="444139"/>
                    <a:pt x="1646584" y="468988"/>
                    <a:pt x="1678210" y="496096"/>
                  </a:cubicBezTo>
                  <a:cubicBezTo>
                    <a:pt x="1816010" y="611306"/>
                    <a:pt x="1989953" y="753623"/>
                    <a:pt x="1953809" y="902718"/>
                  </a:cubicBezTo>
                  <a:cubicBezTo>
                    <a:pt x="1910887" y="1074403"/>
                    <a:pt x="1601404" y="1221238"/>
                    <a:pt x="1007284" y="1347743"/>
                  </a:cubicBezTo>
                  <a:cubicBezTo>
                    <a:pt x="135307" y="1535240"/>
                    <a:pt x="-20565" y="1718220"/>
                    <a:pt x="2025" y="1840207"/>
                  </a:cubicBezTo>
                  <a:cubicBezTo>
                    <a:pt x="22356" y="1948639"/>
                    <a:pt x="194041" y="2045776"/>
                    <a:pt x="471900" y="2111288"/>
                  </a:cubicBezTo>
                  <a:cubicBezTo>
                    <a:pt x="731686" y="2172281"/>
                    <a:pt x="1023097" y="2188094"/>
                    <a:pt x="1233185" y="2151950"/>
                  </a:cubicBezTo>
                  <a:cubicBezTo>
                    <a:pt x="1962846" y="2027704"/>
                    <a:pt x="2414648" y="2158727"/>
                    <a:pt x="2972622" y="2355261"/>
                  </a:cubicBezTo>
                  <a:cubicBezTo>
                    <a:pt x="3266293" y="2465952"/>
                    <a:pt x="3517044" y="2502096"/>
                    <a:pt x="3724873" y="2502096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087625" y="181527"/>
            <a:ext cx="201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功能介绍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90" name="图片 89" descr="图片包含 游戏机, 食物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3763" r="3421" b="42503"/>
          <a:stretch>
            <a:fillRect/>
          </a:stretch>
        </p:blipFill>
        <p:spPr>
          <a:xfrm>
            <a:off x="0" y="2545362"/>
            <a:ext cx="12192000" cy="4312638"/>
          </a:xfrm>
          <a:custGeom>
            <a:avLst/>
            <a:gdLst>
              <a:gd name="connsiteX0" fmla="*/ 0 w 12192000"/>
              <a:gd name="connsiteY0" fmla="*/ 0 h 4312638"/>
              <a:gd name="connsiteX1" fmla="*/ 12192000 w 12192000"/>
              <a:gd name="connsiteY1" fmla="*/ 0 h 4312638"/>
              <a:gd name="connsiteX2" fmla="*/ 12192000 w 12192000"/>
              <a:gd name="connsiteY2" fmla="*/ 4312638 h 4312638"/>
              <a:gd name="connsiteX3" fmla="*/ 0 w 12192000"/>
              <a:gd name="connsiteY3" fmla="*/ 4312638 h 431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12638">
                <a:moveTo>
                  <a:pt x="0" y="0"/>
                </a:moveTo>
                <a:lnTo>
                  <a:pt x="12192000" y="0"/>
                </a:lnTo>
                <a:lnTo>
                  <a:pt x="12192000" y="4312638"/>
                </a:lnTo>
                <a:lnTo>
                  <a:pt x="0" y="4312638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3"/>
          <a:srcRect r="27446" b="58298"/>
          <a:stretch>
            <a:fillRect/>
          </a:stretch>
        </p:blipFill>
        <p:spPr>
          <a:xfrm>
            <a:off x="68663" y="3113962"/>
            <a:ext cx="3339568" cy="1042368"/>
          </a:xfrm>
          <a:prstGeom prst="rect">
            <a:avLst/>
          </a:prstGeom>
        </p:spPr>
      </p:pic>
      <p:sp>
        <p:nvSpPr>
          <p:cNvPr id="46" name="任意多边形: 形状 45"/>
          <p:cNvSpPr/>
          <p:nvPr/>
        </p:nvSpPr>
        <p:spPr>
          <a:xfrm>
            <a:off x="1927264" y="995824"/>
            <a:ext cx="1480966" cy="4607272"/>
          </a:xfrm>
          <a:custGeom>
            <a:avLst/>
            <a:gdLst>
              <a:gd name="connsiteX0" fmla="*/ 260343 w 533998"/>
              <a:gd name="connsiteY0" fmla="*/ 0 h 2664646"/>
              <a:gd name="connsiteX1" fmla="*/ 387794 w 533998"/>
              <a:gd name="connsiteY1" fmla="*/ 127451 h 2664646"/>
              <a:gd name="connsiteX2" fmla="*/ 387794 w 533998"/>
              <a:gd name="connsiteY2" fmla="*/ 127703 h 2664646"/>
              <a:gd name="connsiteX3" fmla="*/ 489869 w 533998"/>
              <a:gd name="connsiteY3" fmla="*/ 127703 h 2664646"/>
              <a:gd name="connsiteX4" fmla="*/ 533998 w 533998"/>
              <a:gd name="connsiteY4" fmla="*/ 171833 h 2664646"/>
              <a:gd name="connsiteX5" fmla="*/ 533998 w 533998"/>
              <a:gd name="connsiteY5" fmla="*/ 831850 h 2664646"/>
              <a:gd name="connsiteX6" fmla="*/ 533998 w 533998"/>
              <a:gd name="connsiteY6" fmla="*/ 1075284 h 2664646"/>
              <a:gd name="connsiteX7" fmla="*/ 533998 w 533998"/>
              <a:gd name="connsiteY7" fmla="*/ 1593850 h 2664646"/>
              <a:gd name="connsiteX8" fmla="*/ 533998 w 533998"/>
              <a:gd name="connsiteY8" fmla="*/ 1735301 h 2664646"/>
              <a:gd name="connsiteX9" fmla="*/ 533998 w 533998"/>
              <a:gd name="connsiteY9" fmla="*/ 2497301 h 2664646"/>
              <a:gd name="connsiteX10" fmla="*/ 489869 w 533998"/>
              <a:gd name="connsiteY10" fmla="*/ 2541431 h 2664646"/>
              <a:gd name="connsiteX11" fmla="*/ 366817 w 533998"/>
              <a:gd name="connsiteY11" fmla="*/ 2541431 h 2664646"/>
              <a:gd name="connsiteX12" fmla="*/ 338185 w 533998"/>
              <a:gd name="connsiteY12" fmla="*/ 2547211 h 2664646"/>
              <a:gd name="connsiteX13" fmla="*/ 260343 w 533998"/>
              <a:gd name="connsiteY13" fmla="*/ 2664646 h 2664646"/>
              <a:gd name="connsiteX14" fmla="*/ 182502 w 533998"/>
              <a:gd name="connsiteY14" fmla="*/ 2547211 h 2664646"/>
              <a:gd name="connsiteX15" fmla="*/ 153870 w 533998"/>
              <a:gd name="connsiteY15" fmla="*/ 2541431 h 2664646"/>
              <a:gd name="connsiteX16" fmla="*/ 44130 w 533998"/>
              <a:gd name="connsiteY16" fmla="*/ 2541431 h 2664646"/>
              <a:gd name="connsiteX17" fmla="*/ 0 w 533998"/>
              <a:gd name="connsiteY17" fmla="*/ 2497301 h 2664646"/>
              <a:gd name="connsiteX18" fmla="*/ 0 w 533998"/>
              <a:gd name="connsiteY18" fmla="*/ 1735301 h 2664646"/>
              <a:gd name="connsiteX19" fmla="*/ 0 w 533998"/>
              <a:gd name="connsiteY19" fmla="*/ 1593850 h 2664646"/>
              <a:gd name="connsiteX20" fmla="*/ 0 w 533998"/>
              <a:gd name="connsiteY20" fmla="*/ 1075284 h 2664646"/>
              <a:gd name="connsiteX21" fmla="*/ 0 w 533998"/>
              <a:gd name="connsiteY21" fmla="*/ 831850 h 2664646"/>
              <a:gd name="connsiteX22" fmla="*/ 0 w 533998"/>
              <a:gd name="connsiteY22" fmla="*/ 171833 h 2664646"/>
              <a:gd name="connsiteX23" fmla="*/ 44130 w 533998"/>
              <a:gd name="connsiteY23" fmla="*/ 127703 h 2664646"/>
              <a:gd name="connsiteX24" fmla="*/ 132893 w 533998"/>
              <a:gd name="connsiteY24" fmla="*/ 127703 h 2664646"/>
              <a:gd name="connsiteX25" fmla="*/ 132893 w 533998"/>
              <a:gd name="connsiteY25" fmla="*/ 127451 h 2664646"/>
              <a:gd name="connsiteX26" fmla="*/ 260343 w 533998"/>
              <a:gd name="connsiteY26" fmla="*/ 0 h 266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998" h="2664646">
                <a:moveTo>
                  <a:pt x="260343" y="0"/>
                </a:moveTo>
                <a:cubicBezTo>
                  <a:pt x="260343" y="70389"/>
                  <a:pt x="317405" y="127451"/>
                  <a:pt x="387794" y="127451"/>
                </a:cubicBezTo>
                <a:lnTo>
                  <a:pt x="387794" y="127703"/>
                </a:lnTo>
                <a:lnTo>
                  <a:pt x="489869" y="127703"/>
                </a:lnTo>
                <a:cubicBezTo>
                  <a:pt x="514241" y="127703"/>
                  <a:pt x="533998" y="147461"/>
                  <a:pt x="533998" y="171833"/>
                </a:cubicBezTo>
                <a:lnTo>
                  <a:pt x="533998" y="831850"/>
                </a:lnTo>
                <a:lnTo>
                  <a:pt x="533998" y="1075284"/>
                </a:lnTo>
                <a:lnTo>
                  <a:pt x="533998" y="1593850"/>
                </a:lnTo>
                <a:lnTo>
                  <a:pt x="533998" y="1735301"/>
                </a:lnTo>
                <a:lnTo>
                  <a:pt x="533998" y="2497301"/>
                </a:lnTo>
                <a:cubicBezTo>
                  <a:pt x="533998" y="2521673"/>
                  <a:pt x="514241" y="2541431"/>
                  <a:pt x="489869" y="2541431"/>
                </a:cubicBezTo>
                <a:lnTo>
                  <a:pt x="366817" y="2541431"/>
                </a:lnTo>
                <a:lnTo>
                  <a:pt x="338185" y="2547211"/>
                </a:lnTo>
                <a:cubicBezTo>
                  <a:pt x="292441" y="2566559"/>
                  <a:pt x="260343" y="2611854"/>
                  <a:pt x="260343" y="2664646"/>
                </a:cubicBezTo>
                <a:cubicBezTo>
                  <a:pt x="260343" y="2611854"/>
                  <a:pt x="228247" y="2566559"/>
                  <a:pt x="182502" y="2547211"/>
                </a:cubicBezTo>
                <a:lnTo>
                  <a:pt x="153870" y="2541431"/>
                </a:lnTo>
                <a:lnTo>
                  <a:pt x="44130" y="2541431"/>
                </a:lnTo>
                <a:cubicBezTo>
                  <a:pt x="19758" y="2541431"/>
                  <a:pt x="0" y="2521673"/>
                  <a:pt x="0" y="2497301"/>
                </a:cubicBezTo>
                <a:lnTo>
                  <a:pt x="0" y="1735301"/>
                </a:lnTo>
                <a:lnTo>
                  <a:pt x="0" y="1593850"/>
                </a:lnTo>
                <a:lnTo>
                  <a:pt x="0" y="1075284"/>
                </a:lnTo>
                <a:lnTo>
                  <a:pt x="0" y="831850"/>
                </a:lnTo>
                <a:lnTo>
                  <a:pt x="0" y="171833"/>
                </a:lnTo>
                <a:cubicBezTo>
                  <a:pt x="0" y="147461"/>
                  <a:pt x="19758" y="127703"/>
                  <a:pt x="44130" y="127703"/>
                </a:cubicBezTo>
                <a:lnTo>
                  <a:pt x="132893" y="127703"/>
                </a:lnTo>
                <a:lnTo>
                  <a:pt x="132893" y="127451"/>
                </a:lnTo>
                <a:cubicBezTo>
                  <a:pt x="203282" y="127451"/>
                  <a:pt x="260343" y="70389"/>
                  <a:pt x="260343" y="0"/>
                </a:cubicBezTo>
                <a:close/>
              </a:path>
            </a:pathLst>
          </a:custGeom>
          <a:solidFill>
            <a:schemeClr val="tx1"/>
          </a:solidFill>
          <a:ln>
            <a:gradFill>
              <a:gsLst>
                <a:gs pos="0">
                  <a:srgbClr val="E6C04A"/>
                </a:gs>
                <a:gs pos="100000">
                  <a:srgbClr val="E98722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74" name="图片 73" descr="图片包含 桌子, 照片, 电脑, 监控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6"/>
          <a:stretch>
            <a:fillRect/>
          </a:stretch>
        </p:blipFill>
        <p:spPr>
          <a:xfrm>
            <a:off x="2652125" y="4206067"/>
            <a:ext cx="1446555" cy="129583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3"/>
          <a:srcRect t="41248"/>
          <a:stretch>
            <a:fillRect/>
          </a:stretch>
        </p:blipFill>
        <p:spPr>
          <a:xfrm>
            <a:off x="98572" y="4115477"/>
            <a:ext cx="4602879" cy="1468542"/>
          </a:xfrm>
          <a:custGeom>
            <a:avLst/>
            <a:gdLst>
              <a:gd name="connsiteX0" fmla="*/ 0 w 4602879"/>
              <a:gd name="connsiteY0" fmla="*/ 0 h 1468542"/>
              <a:gd name="connsiteX1" fmla="*/ 1858602 w 4602879"/>
              <a:gd name="connsiteY1" fmla="*/ 0 h 1468542"/>
              <a:gd name="connsiteX2" fmla="*/ 1858602 w 4602879"/>
              <a:gd name="connsiteY2" fmla="*/ 472724 h 1468542"/>
              <a:gd name="connsiteX3" fmla="*/ 2963502 w 4602879"/>
              <a:gd name="connsiteY3" fmla="*/ 472724 h 1468542"/>
              <a:gd name="connsiteX4" fmla="*/ 2963502 w 4602879"/>
              <a:gd name="connsiteY4" fmla="*/ 0 h 1468542"/>
              <a:gd name="connsiteX5" fmla="*/ 4602879 w 4602879"/>
              <a:gd name="connsiteY5" fmla="*/ 0 h 1468542"/>
              <a:gd name="connsiteX6" fmla="*/ 4602879 w 4602879"/>
              <a:gd name="connsiteY6" fmla="*/ 1468542 h 1468542"/>
              <a:gd name="connsiteX7" fmla="*/ 0 w 4602879"/>
              <a:gd name="connsiteY7" fmla="*/ 1468542 h 14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02879" h="1468542">
                <a:moveTo>
                  <a:pt x="0" y="0"/>
                </a:moveTo>
                <a:lnTo>
                  <a:pt x="1858602" y="0"/>
                </a:lnTo>
                <a:lnTo>
                  <a:pt x="1858602" y="472724"/>
                </a:lnTo>
                <a:lnTo>
                  <a:pt x="2963502" y="472724"/>
                </a:lnTo>
                <a:lnTo>
                  <a:pt x="2963502" y="0"/>
                </a:lnTo>
                <a:lnTo>
                  <a:pt x="4602879" y="0"/>
                </a:lnTo>
                <a:lnTo>
                  <a:pt x="4602879" y="1468542"/>
                </a:lnTo>
                <a:lnTo>
                  <a:pt x="0" y="1468542"/>
                </a:lnTo>
                <a:close/>
              </a:path>
            </a:pathLst>
          </a:custGeom>
        </p:spPr>
      </p:pic>
      <p:pic>
        <p:nvPicPr>
          <p:cNvPr id="42" name="图片 41" descr="卡通人物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2141816" y="1546055"/>
            <a:ext cx="269974" cy="27608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160713" y="1348228"/>
            <a:ext cx="1013460" cy="352044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管理员界面</a:t>
            </a:r>
            <a:endParaRPr lang="zh-CN" altLang="en-US" sz="54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50180" y="7216140"/>
            <a:ext cx="5387340" cy="5406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1.全局信息管理权限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可查看所有教师与学生信息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2.题库维护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添加新教师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/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学生账号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修改现有信息（如姓名、联系方式、邮箱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、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密码等）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删除无效或重复账号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快速检索并定位用户信息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pic>
        <p:nvPicPr>
          <p:cNvPr id="4" name="图片 3" descr="截屏2025-05-30 17.07.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300" y="1443355"/>
            <a:ext cx="7501255" cy="4408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0" name="图形 17"/>
          <p:cNvGrpSpPr/>
          <p:nvPr/>
        </p:nvGrpSpPr>
        <p:grpSpPr>
          <a:xfrm flipH="1" flipV="1">
            <a:off x="1887855" y="1589518"/>
            <a:ext cx="3227069" cy="1755652"/>
            <a:chOff x="11829154" y="188687"/>
            <a:chExt cx="4599108" cy="2502096"/>
          </a:xfrm>
          <a:gradFill>
            <a:gsLst>
              <a:gs pos="0">
                <a:srgbClr val="E6C04A"/>
              </a:gs>
              <a:gs pos="100000">
                <a:srgbClr val="E98722"/>
              </a:gs>
            </a:gsLst>
            <a:lin ang="5400000" scaled="1"/>
          </a:gradFill>
        </p:grpSpPr>
        <p:sp>
          <p:nvSpPr>
            <p:cNvPr id="22" name="任意多边形: 形状 21"/>
            <p:cNvSpPr/>
            <p:nvPr/>
          </p:nvSpPr>
          <p:spPr>
            <a:xfrm>
              <a:off x="12983168" y="312047"/>
              <a:ext cx="3284704" cy="2234159"/>
            </a:xfrm>
            <a:custGeom>
              <a:avLst/>
              <a:gdLst>
                <a:gd name="connsiteX0" fmla="*/ 2652182 w 3284704"/>
                <a:gd name="connsiteY0" fmla="*/ 2234160 h 2234159"/>
                <a:gd name="connsiteX1" fmla="*/ 3284705 w 3284704"/>
                <a:gd name="connsiteY1" fmla="*/ 2121210 h 2234159"/>
                <a:gd name="connsiteX2" fmla="*/ 3282446 w 3284704"/>
                <a:gd name="connsiteY2" fmla="*/ 2114433 h 2234159"/>
                <a:gd name="connsiteX3" fmla="*/ 2245560 w 3284704"/>
                <a:gd name="connsiteY3" fmla="*/ 2121210 h 2234159"/>
                <a:gd name="connsiteX4" fmla="*/ 2119056 w 3284704"/>
                <a:gd name="connsiteY4" fmla="*/ 2028590 h 2234159"/>
                <a:gd name="connsiteX5" fmla="*/ 1222230 w 3284704"/>
                <a:gd name="connsiteY5" fmla="*/ 1626487 h 2234159"/>
                <a:gd name="connsiteX6" fmla="*/ 881118 w 3284704"/>
                <a:gd name="connsiteY6" fmla="*/ 1680703 h 2234159"/>
                <a:gd name="connsiteX7" fmla="*/ 280222 w 3284704"/>
                <a:gd name="connsiteY7" fmla="*/ 1712329 h 2234159"/>
                <a:gd name="connsiteX8" fmla="*/ 6883 w 3284704"/>
                <a:gd name="connsiteY8" fmla="*/ 1504500 h 2234159"/>
                <a:gd name="connsiteX9" fmla="*/ 393173 w 3284704"/>
                <a:gd name="connsiteY9" fmla="*/ 1305707 h 2234159"/>
                <a:gd name="connsiteX10" fmla="*/ 1052804 w 3284704"/>
                <a:gd name="connsiteY10" fmla="*/ 1106914 h 2234159"/>
                <a:gd name="connsiteX11" fmla="*/ 1373583 w 3284704"/>
                <a:gd name="connsiteY11" fmla="*/ 844869 h 2234159"/>
                <a:gd name="connsiteX12" fmla="*/ 1274186 w 3284704"/>
                <a:gd name="connsiteY12" fmla="*/ 722883 h 2234159"/>
                <a:gd name="connsiteX13" fmla="*/ 799795 w 3284704"/>
                <a:gd name="connsiteY13" fmla="*/ 347887 h 2234159"/>
                <a:gd name="connsiteX14" fmla="*/ 2629592 w 3284704"/>
                <a:gd name="connsiteY14" fmla="*/ 6777 h 2234159"/>
                <a:gd name="connsiteX15" fmla="*/ 2629592 w 3284704"/>
                <a:gd name="connsiteY15" fmla="*/ 0 h 2234159"/>
                <a:gd name="connsiteX16" fmla="*/ 1231265 w 3284704"/>
                <a:gd name="connsiteY16" fmla="*/ 128764 h 2234159"/>
                <a:gd name="connsiteX17" fmla="*/ 795276 w 3284704"/>
                <a:gd name="connsiteY17" fmla="*/ 347887 h 2234159"/>
                <a:gd name="connsiteX18" fmla="*/ 1271928 w 3284704"/>
                <a:gd name="connsiteY18" fmla="*/ 731919 h 2234159"/>
                <a:gd name="connsiteX19" fmla="*/ 1366805 w 3284704"/>
                <a:gd name="connsiteY19" fmla="*/ 847128 h 2234159"/>
                <a:gd name="connsiteX20" fmla="*/ 393173 w 3284704"/>
                <a:gd name="connsiteY20" fmla="*/ 1301189 h 2234159"/>
                <a:gd name="connsiteX21" fmla="*/ 105 w 3284704"/>
                <a:gd name="connsiteY21" fmla="*/ 1506759 h 2234159"/>
                <a:gd name="connsiteX22" fmla="*/ 277964 w 3284704"/>
                <a:gd name="connsiteY22" fmla="*/ 1721365 h 2234159"/>
                <a:gd name="connsiteX23" fmla="*/ 881118 w 3284704"/>
                <a:gd name="connsiteY23" fmla="*/ 1689739 h 2234159"/>
                <a:gd name="connsiteX24" fmla="*/ 1222230 w 3284704"/>
                <a:gd name="connsiteY24" fmla="*/ 1635523 h 2234159"/>
                <a:gd name="connsiteX25" fmla="*/ 2114538 w 3284704"/>
                <a:gd name="connsiteY25" fmla="*/ 2035367 h 2234159"/>
                <a:gd name="connsiteX26" fmla="*/ 2241042 w 3284704"/>
                <a:gd name="connsiteY26" fmla="*/ 2127987 h 2234159"/>
                <a:gd name="connsiteX27" fmla="*/ 2652182 w 3284704"/>
                <a:gd name="connsiteY27" fmla="*/ 2234160 h 223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84704" h="2234159">
                  <a:moveTo>
                    <a:pt x="2652182" y="2234160"/>
                  </a:moveTo>
                  <a:cubicBezTo>
                    <a:pt x="2961666" y="2234160"/>
                    <a:pt x="3277928" y="2123469"/>
                    <a:pt x="3284705" y="2121210"/>
                  </a:cubicBezTo>
                  <a:lnTo>
                    <a:pt x="3282446" y="2114433"/>
                  </a:lnTo>
                  <a:cubicBezTo>
                    <a:pt x="3275668" y="2116692"/>
                    <a:pt x="2577635" y="2362924"/>
                    <a:pt x="2245560" y="2121210"/>
                  </a:cubicBezTo>
                  <a:cubicBezTo>
                    <a:pt x="2202639" y="2091842"/>
                    <a:pt x="2161977" y="2060216"/>
                    <a:pt x="2119056" y="2028590"/>
                  </a:cubicBezTo>
                  <a:cubicBezTo>
                    <a:pt x="1816349" y="1804948"/>
                    <a:pt x="1531714" y="1594860"/>
                    <a:pt x="1222230" y="1626487"/>
                  </a:cubicBezTo>
                  <a:cubicBezTo>
                    <a:pt x="1104761" y="1637782"/>
                    <a:pt x="989552" y="1660372"/>
                    <a:pt x="881118" y="1680703"/>
                  </a:cubicBezTo>
                  <a:cubicBezTo>
                    <a:pt x="666512" y="1721365"/>
                    <a:pt x="463202" y="1759768"/>
                    <a:pt x="280222" y="1712329"/>
                  </a:cubicBezTo>
                  <a:cubicBezTo>
                    <a:pt x="142423" y="1678444"/>
                    <a:pt x="4623" y="1594860"/>
                    <a:pt x="6883" y="1504500"/>
                  </a:cubicBezTo>
                  <a:cubicBezTo>
                    <a:pt x="9141" y="1418658"/>
                    <a:pt x="146940" y="1346369"/>
                    <a:pt x="393173" y="1305707"/>
                  </a:cubicBezTo>
                  <a:cubicBezTo>
                    <a:pt x="623592" y="1265045"/>
                    <a:pt x="865306" y="1192757"/>
                    <a:pt x="1052804" y="1106914"/>
                  </a:cubicBezTo>
                  <a:cubicBezTo>
                    <a:pt x="1249338" y="1016554"/>
                    <a:pt x="1362288" y="923935"/>
                    <a:pt x="1373583" y="844869"/>
                  </a:cubicBezTo>
                  <a:cubicBezTo>
                    <a:pt x="1380360" y="795171"/>
                    <a:pt x="1346475" y="754509"/>
                    <a:pt x="1274186" y="722883"/>
                  </a:cubicBezTo>
                  <a:cubicBezTo>
                    <a:pt x="939853" y="576047"/>
                    <a:pt x="779463" y="449543"/>
                    <a:pt x="799795" y="347887"/>
                  </a:cubicBezTo>
                  <a:cubicBezTo>
                    <a:pt x="835938" y="164908"/>
                    <a:pt x="1450389" y="49698"/>
                    <a:pt x="2629592" y="6777"/>
                  </a:cubicBezTo>
                  <a:lnTo>
                    <a:pt x="2629592" y="0"/>
                  </a:lnTo>
                  <a:cubicBezTo>
                    <a:pt x="2006106" y="22590"/>
                    <a:pt x="1533972" y="65511"/>
                    <a:pt x="1231265" y="128764"/>
                  </a:cubicBezTo>
                  <a:cubicBezTo>
                    <a:pt x="955667" y="185239"/>
                    <a:pt x="813348" y="257527"/>
                    <a:pt x="795276" y="347887"/>
                  </a:cubicBezTo>
                  <a:cubicBezTo>
                    <a:pt x="774946" y="454061"/>
                    <a:pt x="930817" y="580565"/>
                    <a:pt x="1271928" y="731919"/>
                  </a:cubicBezTo>
                  <a:cubicBezTo>
                    <a:pt x="1341957" y="763545"/>
                    <a:pt x="1373583" y="801948"/>
                    <a:pt x="1366805" y="847128"/>
                  </a:cubicBezTo>
                  <a:cubicBezTo>
                    <a:pt x="1346475" y="1000741"/>
                    <a:pt x="883378" y="1217606"/>
                    <a:pt x="393173" y="1301189"/>
                  </a:cubicBezTo>
                  <a:cubicBezTo>
                    <a:pt x="72393" y="1355405"/>
                    <a:pt x="2365" y="1443507"/>
                    <a:pt x="105" y="1506759"/>
                  </a:cubicBezTo>
                  <a:cubicBezTo>
                    <a:pt x="-4412" y="1601637"/>
                    <a:pt x="137905" y="1685221"/>
                    <a:pt x="277964" y="1721365"/>
                  </a:cubicBezTo>
                  <a:cubicBezTo>
                    <a:pt x="463202" y="1766545"/>
                    <a:pt x="666512" y="1730401"/>
                    <a:pt x="881118" y="1689739"/>
                  </a:cubicBezTo>
                  <a:cubicBezTo>
                    <a:pt x="991810" y="1669408"/>
                    <a:pt x="1104761" y="1646818"/>
                    <a:pt x="1222230" y="1635523"/>
                  </a:cubicBezTo>
                  <a:cubicBezTo>
                    <a:pt x="1529454" y="1603896"/>
                    <a:pt x="1814090" y="1813984"/>
                    <a:pt x="2114538" y="2035367"/>
                  </a:cubicBezTo>
                  <a:cubicBezTo>
                    <a:pt x="2155200" y="2064734"/>
                    <a:pt x="2198122" y="2096360"/>
                    <a:pt x="2241042" y="2127987"/>
                  </a:cubicBezTo>
                  <a:cubicBezTo>
                    <a:pt x="2351734" y="2207052"/>
                    <a:pt x="2500828" y="2234160"/>
                    <a:pt x="2652182" y="223416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2861288" y="314306"/>
              <a:ext cx="3424657" cy="2252232"/>
            </a:xfrm>
            <a:custGeom>
              <a:avLst/>
              <a:gdLst>
                <a:gd name="connsiteX0" fmla="*/ 2765026 w 3424657"/>
                <a:gd name="connsiteY0" fmla="*/ 2252232 h 2252232"/>
                <a:gd name="connsiteX1" fmla="*/ 3027072 w 3424657"/>
                <a:gd name="connsiteY1" fmla="*/ 2227383 h 2252232"/>
                <a:gd name="connsiteX2" fmla="*/ 3424657 w 3424657"/>
                <a:gd name="connsiteY2" fmla="*/ 2114432 h 2252232"/>
                <a:gd name="connsiteX3" fmla="*/ 3422399 w 3424657"/>
                <a:gd name="connsiteY3" fmla="*/ 2107656 h 2252232"/>
                <a:gd name="connsiteX4" fmla="*/ 2320003 w 3424657"/>
                <a:gd name="connsiteY4" fmla="*/ 2130246 h 2252232"/>
                <a:gd name="connsiteX5" fmla="*/ 2146059 w 3424657"/>
                <a:gd name="connsiteY5" fmla="*/ 2015036 h 2252232"/>
                <a:gd name="connsiteX6" fmla="*/ 1305707 w 3424657"/>
                <a:gd name="connsiteY6" fmla="*/ 1664890 h 2252232"/>
                <a:gd name="connsiteX7" fmla="*/ 960079 w 3424657"/>
                <a:gd name="connsiteY7" fmla="*/ 1712329 h 2252232"/>
                <a:gd name="connsiteX8" fmla="*/ 379513 w 3424657"/>
                <a:gd name="connsiteY8" fmla="*/ 1746214 h 2252232"/>
                <a:gd name="connsiteX9" fmla="*/ 6777 w 3424657"/>
                <a:gd name="connsiteY9" fmla="*/ 1520313 h 2252232"/>
                <a:gd name="connsiteX10" fmla="*/ 456320 w 3424657"/>
                <a:gd name="connsiteY10" fmla="*/ 1298930 h 2252232"/>
                <a:gd name="connsiteX11" fmla="*/ 1429952 w 3424657"/>
                <a:gd name="connsiteY11" fmla="*/ 833574 h 2252232"/>
                <a:gd name="connsiteX12" fmla="*/ 1330556 w 3424657"/>
                <a:gd name="connsiteY12" fmla="*/ 700293 h 2252232"/>
                <a:gd name="connsiteX13" fmla="*/ 1070769 w 3424657"/>
                <a:gd name="connsiteY13" fmla="*/ 557975 h 2252232"/>
                <a:gd name="connsiteX14" fmla="*/ 887790 w 3424657"/>
                <a:gd name="connsiteY14" fmla="*/ 320779 h 2252232"/>
                <a:gd name="connsiteX15" fmla="*/ 2751473 w 3424657"/>
                <a:gd name="connsiteY15" fmla="*/ 6777 h 2252232"/>
                <a:gd name="connsiteX16" fmla="*/ 2751473 w 3424657"/>
                <a:gd name="connsiteY16" fmla="*/ 0 h 2252232"/>
                <a:gd name="connsiteX17" fmla="*/ 1339592 w 3424657"/>
                <a:gd name="connsiteY17" fmla="*/ 103914 h 2252232"/>
                <a:gd name="connsiteX18" fmla="*/ 881014 w 3424657"/>
                <a:gd name="connsiteY18" fmla="*/ 320779 h 2252232"/>
                <a:gd name="connsiteX19" fmla="*/ 1066253 w 3424657"/>
                <a:gd name="connsiteY19" fmla="*/ 567011 h 2252232"/>
                <a:gd name="connsiteX20" fmla="*/ 1326039 w 3424657"/>
                <a:gd name="connsiteY20" fmla="*/ 709329 h 2252232"/>
                <a:gd name="connsiteX21" fmla="*/ 1423176 w 3424657"/>
                <a:gd name="connsiteY21" fmla="*/ 835833 h 2252232"/>
                <a:gd name="connsiteX22" fmla="*/ 456320 w 3424657"/>
                <a:gd name="connsiteY22" fmla="*/ 1296671 h 2252232"/>
                <a:gd name="connsiteX23" fmla="*/ 0 w 3424657"/>
                <a:gd name="connsiteY23" fmla="*/ 1527090 h 2252232"/>
                <a:gd name="connsiteX24" fmla="*/ 379513 w 3424657"/>
                <a:gd name="connsiteY24" fmla="*/ 1762027 h 2252232"/>
                <a:gd name="connsiteX25" fmla="*/ 962337 w 3424657"/>
                <a:gd name="connsiteY25" fmla="*/ 1728142 h 2252232"/>
                <a:gd name="connsiteX26" fmla="*/ 1307965 w 3424657"/>
                <a:gd name="connsiteY26" fmla="*/ 1680703 h 2252232"/>
                <a:gd name="connsiteX27" fmla="*/ 2143799 w 3424657"/>
                <a:gd name="connsiteY27" fmla="*/ 2028590 h 2252232"/>
                <a:gd name="connsiteX28" fmla="*/ 2317743 w 3424657"/>
                <a:gd name="connsiteY28" fmla="*/ 2143800 h 2252232"/>
                <a:gd name="connsiteX29" fmla="*/ 2765026 w 3424657"/>
                <a:gd name="connsiteY29" fmla="*/ 2252232 h 225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24657" h="2252232">
                  <a:moveTo>
                    <a:pt x="2765026" y="2252232"/>
                  </a:moveTo>
                  <a:cubicBezTo>
                    <a:pt x="2859905" y="2252232"/>
                    <a:pt x="2950265" y="2240937"/>
                    <a:pt x="3027072" y="2227383"/>
                  </a:cubicBezTo>
                  <a:cubicBezTo>
                    <a:pt x="3248455" y="2188980"/>
                    <a:pt x="3422399" y="2114432"/>
                    <a:pt x="3424657" y="2114432"/>
                  </a:cubicBezTo>
                  <a:lnTo>
                    <a:pt x="3422399" y="2107656"/>
                  </a:lnTo>
                  <a:cubicBezTo>
                    <a:pt x="3415622" y="2109915"/>
                    <a:pt x="2731141" y="2396809"/>
                    <a:pt x="2320003" y="2130246"/>
                  </a:cubicBezTo>
                  <a:cubicBezTo>
                    <a:pt x="2261268" y="2091842"/>
                    <a:pt x="2202534" y="2053439"/>
                    <a:pt x="2146059" y="2015036"/>
                  </a:cubicBezTo>
                  <a:cubicBezTo>
                    <a:pt x="1863682" y="1823020"/>
                    <a:pt x="1597120" y="1640041"/>
                    <a:pt x="1305707" y="1664890"/>
                  </a:cubicBezTo>
                  <a:cubicBezTo>
                    <a:pt x="1185980" y="1673926"/>
                    <a:pt x="1070769" y="1694257"/>
                    <a:pt x="960079" y="1712329"/>
                  </a:cubicBezTo>
                  <a:cubicBezTo>
                    <a:pt x="754508" y="1746214"/>
                    <a:pt x="562492" y="1777840"/>
                    <a:pt x="379513" y="1746214"/>
                  </a:cubicBezTo>
                  <a:cubicBezTo>
                    <a:pt x="201051" y="1714588"/>
                    <a:pt x="6777" y="1619710"/>
                    <a:pt x="6777" y="1520313"/>
                  </a:cubicBezTo>
                  <a:cubicBezTo>
                    <a:pt x="6777" y="1457061"/>
                    <a:pt x="83584" y="1366700"/>
                    <a:pt x="456320" y="1298930"/>
                  </a:cubicBezTo>
                  <a:cubicBezTo>
                    <a:pt x="971374" y="1206311"/>
                    <a:pt x="1407362" y="996223"/>
                    <a:pt x="1429952" y="833574"/>
                  </a:cubicBezTo>
                  <a:cubicBezTo>
                    <a:pt x="1436729" y="781617"/>
                    <a:pt x="1402844" y="736437"/>
                    <a:pt x="1330556" y="700293"/>
                  </a:cubicBezTo>
                  <a:cubicBezTo>
                    <a:pt x="1226642" y="650595"/>
                    <a:pt x="1140800" y="603155"/>
                    <a:pt x="1070769" y="557975"/>
                  </a:cubicBezTo>
                  <a:cubicBezTo>
                    <a:pt x="930712" y="469874"/>
                    <a:pt x="867459" y="388550"/>
                    <a:pt x="887790" y="320779"/>
                  </a:cubicBezTo>
                  <a:cubicBezTo>
                    <a:pt x="923934" y="189757"/>
                    <a:pt x="1278599" y="27108"/>
                    <a:pt x="2751473" y="6777"/>
                  </a:cubicBezTo>
                  <a:lnTo>
                    <a:pt x="2751473" y="0"/>
                  </a:lnTo>
                  <a:cubicBezTo>
                    <a:pt x="2130245" y="9036"/>
                    <a:pt x="1653595" y="42921"/>
                    <a:pt x="1339592" y="103914"/>
                  </a:cubicBezTo>
                  <a:cubicBezTo>
                    <a:pt x="1059474" y="155872"/>
                    <a:pt x="905862" y="230419"/>
                    <a:pt x="881014" y="320779"/>
                  </a:cubicBezTo>
                  <a:cubicBezTo>
                    <a:pt x="860682" y="393068"/>
                    <a:pt x="923934" y="476651"/>
                    <a:pt x="1066253" y="567011"/>
                  </a:cubicBezTo>
                  <a:cubicBezTo>
                    <a:pt x="1136281" y="609932"/>
                    <a:pt x="1222123" y="657372"/>
                    <a:pt x="1326039" y="709329"/>
                  </a:cubicBezTo>
                  <a:cubicBezTo>
                    <a:pt x="1396067" y="743214"/>
                    <a:pt x="1429952" y="786135"/>
                    <a:pt x="1423176" y="835833"/>
                  </a:cubicBezTo>
                  <a:cubicBezTo>
                    <a:pt x="1400586" y="996223"/>
                    <a:pt x="966856" y="1201793"/>
                    <a:pt x="456320" y="1296671"/>
                  </a:cubicBezTo>
                  <a:cubicBezTo>
                    <a:pt x="79065" y="1364441"/>
                    <a:pt x="0" y="1459320"/>
                    <a:pt x="0" y="1527090"/>
                  </a:cubicBezTo>
                  <a:cubicBezTo>
                    <a:pt x="0" y="1633264"/>
                    <a:pt x="192016" y="1728142"/>
                    <a:pt x="379513" y="1762027"/>
                  </a:cubicBezTo>
                  <a:cubicBezTo>
                    <a:pt x="562492" y="1793653"/>
                    <a:pt x="756768" y="1762027"/>
                    <a:pt x="962337" y="1728142"/>
                  </a:cubicBezTo>
                  <a:cubicBezTo>
                    <a:pt x="1073029" y="1710070"/>
                    <a:pt x="1188238" y="1691998"/>
                    <a:pt x="1307965" y="1680703"/>
                  </a:cubicBezTo>
                  <a:cubicBezTo>
                    <a:pt x="1597120" y="1655854"/>
                    <a:pt x="1863682" y="1836574"/>
                    <a:pt x="2143799" y="2028590"/>
                  </a:cubicBezTo>
                  <a:cubicBezTo>
                    <a:pt x="2200274" y="2066993"/>
                    <a:pt x="2259009" y="2107656"/>
                    <a:pt x="2317743" y="2143800"/>
                  </a:cubicBezTo>
                  <a:cubicBezTo>
                    <a:pt x="2448765" y="2225124"/>
                    <a:pt x="2611414" y="2252232"/>
                    <a:pt x="2765026" y="225223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2739218" y="309303"/>
              <a:ext cx="3564798" cy="2275306"/>
            </a:xfrm>
            <a:custGeom>
              <a:avLst/>
              <a:gdLst>
                <a:gd name="connsiteX0" fmla="*/ 2875801 w 3564798"/>
                <a:gd name="connsiteY0" fmla="*/ 2275307 h 2275306"/>
                <a:gd name="connsiteX1" fmla="*/ 3164955 w 3564798"/>
                <a:gd name="connsiteY1" fmla="*/ 2245940 h 2275306"/>
                <a:gd name="connsiteX2" fmla="*/ 3564799 w 3564798"/>
                <a:gd name="connsiteY2" fmla="*/ 2117176 h 2275306"/>
                <a:gd name="connsiteX3" fmla="*/ 3562540 w 3564798"/>
                <a:gd name="connsiteY3" fmla="*/ 2110400 h 2275306"/>
                <a:gd name="connsiteX4" fmla="*/ 3164955 w 3564798"/>
                <a:gd name="connsiteY4" fmla="*/ 2239163 h 2275306"/>
                <a:gd name="connsiteX5" fmla="*/ 2396892 w 3564798"/>
                <a:gd name="connsiteY5" fmla="*/ 2148803 h 2275306"/>
                <a:gd name="connsiteX6" fmla="*/ 2200358 w 3564798"/>
                <a:gd name="connsiteY6" fmla="*/ 2026816 h 2275306"/>
                <a:gd name="connsiteX7" fmla="*/ 1391633 w 3564798"/>
                <a:gd name="connsiteY7" fmla="*/ 1710555 h 2275306"/>
                <a:gd name="connsiteX8" fmla="*/ 1034709 w 3564798"/>
                <a:gd name="connsiteY8" fmla="*/ 1751217 h 2275306"/>
                <a:gd name="connsiteX9" fmla="*/ 481251 w 3564798"/>
                <a:gd name="connsiteY9" fmla="*/ 1785102 h 2275306"/>
                <a:gd name="connsiteX10" fmla="*/ 4601 w 3564798"/>
                <a:gd name="connsiteY10" fmla="*/ 1541129 h 2275306"/>
                <a:gd name="connsiteX11" fmla="*/ 521915 w 3564798"/>
                <a:gd name="connsiteY11" fmla="*/ 1292638 h 2275306"/>
                <a:gd name="connsiteX12" fmla="*/ 1488770 w 3564798"/>
                <a:gd name="connsiteY12" fmla="*/ 822764 h 2275306"/>
                <a:gd name="connsiteX13" fmla="*/ 1389373 w 3564798"/>
                <a:gd name="connsiteY13" fmla="*/ 675929 h 2275306"/>
                <a:gd name="connsiteX14" fmla="*/ 1131847 w 3564798"/>
                <a:gd name="connsiteY14" fmla="*/ 526834 h 2275306"/>
                <a:gd name="connsiteX15" fmla="*/ 973716 w 3564798"/>
                <a:gd name="connsiteY15" fmla="*/ 300933 h 2275306"/>
                <a:gd name="connsiteX16" fmla="*/ 1443590 w 3564798"/>
                <a:gd name="connsiteY16" fmla="*/ 86327 h 2275306"/>
                <a:gd name="connsiteX17" fmla="*/ 2878061 w 3564798"/>
                <a:gd name="connsiteY17" fmla="*/ 7262 h 2275306"/>
                <a:gd name="connsiteX18" fmla="*/ 2878061 w 3564798"/>
                <a:gd name="connsiteY18" fmla="*/ 485 h 2275306"/>
                <a:gd name="connsiteX19" fmla="*/ 1443590 w 3564798"/>
                <a:gd name="connsiteY19" fmla="*/ 79550 h 2275306"/>
                <a:gd name="connsiteX20" fmla="*/ 969198 w 3564798"/>
                <a:gd name="connsiteY20" fmla="*/ 298674 h 2275306"/>
                <a:gd name="connsiteX21" fmla="*/ 1129587 w 3564798"/>
                <a:gd name="connsiteY21" fmla="*/ 533611 h 2275306"/>
                <a:gd name="connsiteX22" fmla="*/ 1387115 w 3564798"/>
                <a:gd name="connsiteY22" fmla="*/ 682706 h 2275306"/>
                <a:gd name="connsiteX23" fmla="*/ 1484252 w 3564798"/>
                <a:gd name="connsiteY23" fmla="*/ 822764 h 2275306"/>
                <a:gd name="connsiteX24" fmla="*/ 1197358 w 3564798"/>
                <a:gd name="connsiteY24" fmla="*/ 1075773 h 2275306"/>
                <a:gd name="connsiteX25" fmla="*/ 521915 w 3564798"/>
                <a:gd name="connsiteY25" fmla="*/ 1285861 h 2275306"/>
                <a:gd name="connsiteX26" fmla="*/ 83 w 3564798"/>
                <a:gd name="connsiteY26" fmla="*/ 1541129 h 2275306"/>
                <a:gd name="connsiteX27" fmla="*/ 483511 w 3564798"/>
                <a:gd name="connsiteY27" fmla="*/ 1789620 h 2275306"/>
                <a:gd name="connsiteX28" fmla="*/ 1039227 w 3564798"/>
                <a:gd name="connsiteY28" fmla="*/ 1755735 h 2275306"/>
                <a:gd name="connsiteX29" fmla="*/ 1396150 w 3564798"/>
                <a:gd name="connsiteY29" fmla="*/ 1715073 h 2275306"/>
                <a:gd name="connsiteX30" fmla="*/ 2200358 w 3564798"/>
                <a:gd name="connsiteY30" fmla="*/ 2029075 h 2275306"/>
                <a:gd name="connsiteX31" fmla="*/ 2396892 w 3564798"/>
                <a:gd name="connsiteY31" fmla="*/ 2151062 h 2275306"/>
                <a:gd name="connsiteX32" fmla="*/ 2875801 w 3564798"/>
                <a:gd name="connsiteY32" fmla="*/ 2275307 h 227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4798" h="2275306">
                  <a:moveTo>
                    <a:pt x="2875801" y="2275307"/>
                  </a:moveTo>
                  <a:cubicBezTo>
                    <a:pt x="2981975" y="2275307"/>
                    <a:pt x="3079112" y="2261753"/>
                    <a:pt x="3164955" y="2245940"/>
                  </a:cubicBezTo>
                  <a:cubicBezTo>
                    <a:pt x="3393115" y="2200760"/>
                    <a:pt x="3562540" y="2117176"/>
                    <a:pt x="3564799" y="2117176"/>
                  </a:cubicBezTo>
                  <a:lnTo>
                    <a:pt x="3562540" y="2110400"/>
                  </a:lnTo>
                  <a:cubicBezTo>
                    <a:pt x="3560282" y="2110400"/>
                    <a:pt x="3390856" y="2193983"/>
                    <a:pt x="3164955" y="2239163"/>
                  </a:cubicBezTo>
                  <a:cubicBezTo>
                    <a:pt x="2954866" y="2282084"/>
                    <a:pt x="2652160" y="2300156"/>
                    <a:pt x="2396892" y="2148803"/>
                  </a:cubicBezTo>
                  <a:cubicBezTo>
                    <a:pt x="2331380" y="2110400"/>
                    <a:pt x="2263610" y="2067478"/>
                    <a:pt x="2200358" y="2026816"/>
                  </a:cubicBezTo>
                  <a:cubicBezTo>
                    <a:pt x="1929277" y="1855131"/>
                    <a:pt x="1671749" y="1692483"/>
                    <a:pt x="1391633" y="1710555"/>
                  </a:cubicBezTo>
                  <a:cubicBezTo>
                    <a:pt x="1269646" y="1717332"/>
                    <a:pt x="1149919" y="1735404"/>
                    <a:pt x="1034709" y="1751217"/>
                  </a:cubicBezTo>
                  <a:cubicBezTo>
                    <a:pt x="840434" y="1778325"/>
                    <a:pt x="657455" y="1805433"/>
                    <a:pt x="481251" y="1785102"/>
                  </a:cubicBezTo>
                  <a:cubicBezTo>
                    <a:pt x="259869" y="1760253"/>
                    <a:pt x="9119" y="1654080"/>
                    <a:pt x="4601" y="1541129"/>
                  </a:cubicBezTo>
                  <a:cubicBezTo>
                    <a:pt x="2343" y="1473359"/>
                    <a:pt x="90443" y="1373962"/>
                    <a:pt x="521915" y="1292638"/>
                  </a:cubicBezTo>
                  <a:cubicBezTo>
                    <a:pt x="1057299" y="1190983"/>
                    <a:pt x="1463920" y="994449"/>
                    <a:pt x="1488770" y="822764"/>
                  </a:cubicBezTo>
                  <a:cubicBezTo>
                    <a:pt x="1497805" y="766289"/>
                    <a:pt x="1463920" y="716591"/>
                    <a:pt x="1389373" y="675929"/>
                  </a:cubicBezTo>
                  <a:cubicBezTo>
                    <a:pt x="1285459" y="619453"/>
                    <a:pt x="1197358" y="569755"/>
                    <a:pt x="1131847" y="526834"/>
                  </a:cubicBezTo>
                  <a:cubicBezTo>
                    <a:pt x="1007602" y="445510"/>
                    <a:pt x="953385" y="366444"/>
                    <a:pt x="973716" y="300933"/>
                  </a:cubicBezTo>
                  <a:cubicBezTo>
                    <a:pt x="1000823" y="208314"/>
                    <a:pt x="1158954" y="138284"/>
                    <a:pt x="1443590" y="86327"/>
                  </a:cubicBezTo>
                  <a:cubicBezTo>
                    <a:pt x="1768887" y="29852"/>
                    <a:pt x="2250057" y="2744"/>
                    <a:pt x="2878061" y="7262"/>
                  </a:cubicBezTo>
                  <a:lnTo>
                    <a:pt x="2878061" y="485"/>
                  </a:lnTo>
                  <a:cubicBezTo>
                    <a:pt x="2252315" y="-4033"/>
                    <a:pt x="1768887" y="23075"/>
                    <a:pt x="1443590" y="79550"/>
                  </a:cubicBezTo>
                  <a:cubicBezTo>
                    <a:pt x="1156696" y="129248"/>
                    <a:pt x="996307" y="203796"/>
                    <a:pt x="969198" y="298674"/>
                  </a:cubicBezTo>
                  <a:cubicBezTo>
                    <a:pt x="948866" y="368703"/>
                    <a:pt x="1003083" y="450028"/>
                    <a:pt x="1129587" y="533611"/>
                  </a:cubicBezTo>
                  <a:cubicBezTo>
                    <a:pt x="1195099" y="576532"/>
                    <a:pt x="1283200" y="626230"/>
                    <a:pt x="1387115" y="682706"/>
                  </a:cubicBezTo>
                  <a:cubicBezTo>
                    <a:pt x="1459403" y="721109"/>
                    <a:pt x="1493289" y="768548"/>
                    <a:pt x="1484252" y="822764"/>
                  </a:cubicBezTo>
                  <a:cubicBezTo>
                    <a:pt x="1472957" y="901830"/>
                    <a:pt x="1371301" y="992190"/>
                    <a:pt x="1197358" y="1075773"/>
                  </a:cubicBezTo>
                  <a:cubicBezTo>
                    <a:pt x="1021155" y="1161616"/>
                    <a:pt x="781701" y="1236163"/>
                    <a:pt x="521915" y="1285861"/>
                  </a:cubicBezTo>
                  <a:cubicBezTo>
                    <a:pt x="176285" y="1351372"/>
                    <a:pt x="-4436" y="1439474"/>
                    <a:pt x="83" y="1541129"/>
                  </a:cubicBezTo>
                  <a:cubicBezTo>
                    <a:pt x="4601" y="1656339"/>
                    <a:pt x="257610" y="1764771"/>
                    <a:pt x="483511" y="1789620"/>
                  </a:cubicBezTo>
                  <a:cubicBezTo>
                    <a:pt x="661972" y="1809951"/>
                    <a:pt x="844953" y="1782843"/>
                    <a:pt x="1039227" y="1755735"/>
                  </a:cubicBezTo>
                  <a:cubicBezTo>
                    <a:pt x="1154437" y="1739922"/>
                    <a:pt x="1274164" y="1721850"/>
                    <a:pt x="1396150" y="1715073"/>
                  </a:cubicBezTo>
                  <a:cubicBezTo>
                    <a:pt x="1674009" y="1697001"/>
                    <a:pt x="1929277" y="1859649"/>
                    <a:pt x="2200358" y="2029075"/>
                  </a:cubicBezTo>
                  <a:cubicBezTo>
                    <a:pt x="2263610" y="2069737"/>
                    <a:pt x="2329122" y="2110400"/>
                    <a:pt x="2396892" y="2151062"/>
                  </a:cubicBezTo>
                  <a:cubicBezTo>
                    <a:pt x="2545986" y="2245940"/>
                    <a:pt x="2717670" y="2275307"/>
                    <a:pt x="2875801" y="2275307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2601216" y="308832"/>
              <a:ext cx="3720873" cy="2296109"/>
            </a:xfrm>
            <a:custGeom>
              <a:avLst/>
              <a:gdLst>
                <a:gd name="connsiteX0" fmla="*/ 3004768 w 3720873"/>
                <a:gd name="connsiteY0" fmla="*/ 2296110 h 2296109"/>
                <a:gd name="connsiteX1" fmla="*/ 3318769 w 3720873"/>
                <a:gd name="connsiteY1" fmla="*/ 2259966 h 2296109"/>
                <a:gd name="connsiteX2" fmla="*/ 3720874 w 3720873"/>
                <a:gd name="connsiteY2" fmla="*/ 2115389 h 2296109"/>
                <a:gd name="connsiteX3" fmla="*/ 3716356 w 3720873"/>
                <a:gd name="connsiteY3" fmla="*/ 2108612 h 2296109"/>
                <a:gd name="connsiteX4" fmla="*/ 3316511 w 3720873"/>
                <a:gd name="connsiteY4" fmla="*/ 2253189 h 2296109"/>
                <a:gd name="connsiteX5" fmla="*/ 2485196 w 3720873"/>
                <a:gd name="connsiteY5" fmla="*/ 2162828 h 2296109"/>
                <a:gd name="connsiteX6" fmla="*/ 2279625 w 3720873"/>
                <a:gd name="connsiteY6" fmla="*/ 2045360 h 2296109"/>
                <a:gd name="connsiteX7" fmla="*/ 1488972 w 3720873"/>
                <a:gd name="connsiteY7" fmla="*/ 1753948 h 2296109"/>
                <a:gd name="connsiteX8" fmla="*/ 1111718 w 3720873"/>
                <a:gd name="connsiteY8" fmla="*/ 1790092 h 2296109"/>
                <a:gd name="connsiteX9" fmla="*/ 594405 w 3720873"/>
                <a:gd name="connsiteY9" fmla="*/ 1823977 h 2296109"/>
                <a:gd name="connsiteX10" fmla="*/ 11581 w 3720873"/>
                <a:gd name="connsiteY10" fmla="*/ 1568709 h 2296109"/>
                <a:gd name="connsiteX11" fmla="*/ 596663 w 3720873"/>
                <a:gd name="connsiteY11" fmla="*/ 1290851 h 2296109"/>
                <a:gd name="connsiteX12" fmla="*/ 1559002 w 3720873"/>
                <a:gd name="connsiteY12" fmla="*/ 820977 h 2296109"/>
                <a:gd name="connsiteX13" fmla="*/ 1457346 w 3720873"/>
                <a:gd name="connsiteY13" fmla="*/ 658328 h 2296109"/>
                <a:gd name="connsiteX14" fmla="*/ 1202079 w 3720873"/>
                <a:gd name="connsiteY14" fmla="*/ 500197 h 2296109"/>
                <a:gd name="connsiteX15" fmla="*/ 1066538 w 3720873"/>
                <a:gd name="connsiteY15" fmla="*/ 285592 h 2296109"/>
                <a:gd name="connsiteX16" fmla="*/ 1552225 w 3720873"/>
                <a:gd name="connsiteY16" fmla="*/ 68727 h 2296109"/>
                <a:gd name="connsiteX17" fmla="*/ 3009286 w 3720873"/>
                <a:gd name="connsiteY17" fmla="*/ 14511 h 2296109"/>
                <a:gd name="connsiteX18" fmla="*/ 3009286 w 3720873"/>
                <a:gd name="connsiteY18" fmla="*/ 7734 h 2296109"/>
                <a:gd name="connsiteX19" fmla="*/ 1549965 w 3720873"/>
                <a:gd name="connsiteY19" fmla="*/ 61950 h 2296109"/>
                <a:gd name="connsiteX20" fmla="*/ 1057502 w 3720873"/>
                <a:gd name="connsiteY20" fmla="*/ 283333 h 2296109"/>
                <a:gd name="connsiteX21" fmla="*/ 1195301 w 3720873"/>
                <a:gd name="connsiteY21" fmla="*/ 506974 h 2296109"/>
                <a:gd name="connsiteX22" fmla="*/ 1450570 w 3720873"/>
                <a:gd name="connsiteY22" fmla="*/ 665105 h 2296109"/>
                <a:gd name="connsiteX23" fmla="*/ 1547707 w 3720873"/>
                <a:gd name="connsiteY23" fmla="*/ 820977 h 2296109"/>
                <a:gd name="connsiteX24" fmla="*/ 589886 w 3720873"/>
                <a:gd name="connsiteY24" fmla="*/ 1286333 h 2296109"/>
                <a:gd name="connsiteX25" fmla="*/ 286 w 3720873"/>
                <a:gd name="connsiteY25" fmla="*/ 1573227 h 2296109"/>
                <a:gd name="connsiteX26" fmla="*/ 589886 w 3720873"/>
                <a:gd name="connsiteY26" fmla="*/ 1835272 h 2296109"/>
                <a:gd name="connsiteX27" fmla="*/ 1109459 w 3720873"/>
                <a:gd name="connsiteY27" fmla="*/ 1801387 h 2296109"/>
                <a:gd name="connsiteX28" fmla="*/ 1486713 w 3720873"/>
                <a:gd name="connsiteY28" fmla="*/ 1765243 h 2296109"/>
                <a:gd name="connsiteX29" fmla="*/ 2272848 w 3720873"/>
                <a:gd name="connsiteY29" fmla="*/ 2054396 h 2296109"/>
                <a:gd name="connsiteX30" fmla="*/ 2478419 w 3720873"/>
                <a:gd name="connsiteY30" fmla="*/ 2171864 h 2296109"/>
                <a:gd name="connsiteX31" fmla="*/ 3004768 w 3720873"/>
                <a:gd name="connsiteY31" fmla="*/ 2296110 h 229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20873" h="2296109">
                  <a:moveTo>
                    <a:pt x="3004768" y="2296110"/>
                  </a:moveTo>
                  <a:cubicBezTo>
                    <a:pt x="3122236" y="2296110"/>
                    <a:pt x="3228409" y="2280297"/>
                    <a:pt x="3318769" y="2259966"/>
                  </a:cubicBezTo>
                  <a:cubicBezTo>
                    <a:pt x="3553707" y="2208008"/>
                    <a:pt x="3718614" y="2115389"/>
                    <a:pt x="3720874" y="2115389"/>
                  </a:cubicBezTo>
                  <a:lnTo>
                    <a:pt x="3716356" y="2108612"/>
                  </a:lnTo>
                  <a:cubicBezTo>
                    <a:pt x="3714096" y="2108612"/>
                    <a:pt x="3549188" y="2201231"/>
                    <a:pt x="3316511" y="2253189"/>
                  </a:cubicBezTo>
                  <a:cubicBezTo>
                    <a:pt x="3101905" y="2300628"/>
                    <a:pt x="2783385" y="2325477"/>
                    <a:pt x="2485196" y="2162828"/>
                  </a:cubicBezTo>
                  <a:cubicBezTo>
                    <a:pt x="2415166" y="2124425"/>
                    <a:pt x="2345137" y="2083763"/>
                    <a:pt x="2279625" y="2045360"/>
                  </a:cubicBezTo>
                  <a:cubicBezTo>
                    <a:pt x="2013062" y="1889488"/>
                    <a:pt x="1762313" y="1742652"/>
                    <a:pt x="1488972" y="1753948"/>
                  </a:cubicBezTo>
                  <a:cubicBezTo>
                    <a:pt x="1360209" y="1760725"/>
                    <a:pt x="1233704" y="1774279"/>
                    <a:pt x="1111718" y="1790092"/>
                  </a:cubicBezTo>
                  <a:cubicBezTo>
                    <a:pt x="933256" y="1812682"/>
                    <a:pt x="763830" y="1833013"/>
                    <a:pt x="594405" y="1823977"/>
                  </a:cubicBezTo>
                  <a:cubicBezTo>
                    <a:pt x="332360" y="1808164"/>
                    <a:pt x="20616" y="1692954"/>
                    <a:pt x="11581" y="1568709"/>
                  </a:cubicBezTo>
                  <a:cubicBezTo>
                    <a:pt x="7062" y="1494161"/>
                    <a:pt x="104200" y="1385729"/>
                    <a:pt x="596663" y="1290851"/>
                  </a:cubicBezTo>
                  <a:cubicBezTo>
                    <a:pt x="1143344" y="1184677"/>
                    <a:pt x="1529635" y="994920"/>
                    <a:pt x="1559002" y="820977"/>
                  </a:cubicBezTo>
                  <a:cubicBezTo>
                    <a:pt x="1570297" y="759984"/>
                    <a:pt x="1534152" y="703508"/>
                    <a:pt x="1457346" y="658328"/>
                  </a:cubicBezTo>
                  <a:cubicBezTo>
                    <a:pt x="1378281" y="613148"/>
                    <a:pt x="1278884" y="552155"/>
                    <a:pt x="1202079" y="500197"/>
                  </a:cubicBezTo>
                  <a:cubicBezTo>
                    <a:pt x="1091387" y="425650"/>
                    <a:pt x="1046207" y="351103"/>
                    <a:pt x="1066538" y="285592"/>
                  </a:cubicBezTo>
                  <a:cubicBezTo>
                    <a:pt x="1098164" y="190713"/>
                    <a:pt x="1265331" y="116166"/>
                    <a:pt x="1552225" y="68727"/>
                  </a:cubicBezTo>
                  <a:cubicBezTo>
                    <a:pt x="1888817" y="12251"/>
                    <a:pt x="2379022" y="-5821"/>
                    <a:pt x="3009286" y="14511"/>
                  </a:cubicBezTo>
                  <a:lnTo>
                    <a:pt x="3009286" y="7734"/>
                  </a:lnTo>
                  <a:cubicBezTo>
                    <a:pt x="2379022" y="-12598"/>
                    <a:pt x="1888817" y="7734"/>
                    <a:pt x="1549965" y="61950"/>
                  </a:cubicBezTo>
                  <a:cubicBezTo>
                    <a:pt x="1258554" y="109389"/>
                    <a:pt x="1089128" y="186195"/>
                    <a:pt x="1057502" y="283333"/>
                  </a:cubicBezTo>
                  <a:cubicBezTo>
                    <a:pt x="1034912" y="351103"/>
                    <a:pt x="1082350" y="430168"/>
                    <a:pt x="1195301" y="506974"/>
                  </a:cubicBezTo>
                  <a:cubicBezTo>
                    <a:pt x="1272107" y="558932"/>
                    <a:pt x="1371504" y="619925"/>
                    <a:pt x="1450570" y="665105"/>
                  </a:cubicBezTo>
                  <a:cubicBezTo>
                    <a:pt x="1525117" y="710285"/>
                    <a:pt x="1559002" y="762242"/>
                    <a:pt x="1547707" y="820977"/>
                  </a:cubicBezTo>
                  <a:cubicBezTo>
                    <a:pt x="1518340" y="992661"/>
                    <a:pt x="1134308" y="1180159"/>
                    <a:pt x="589886" y="1286333"/>
                  </a:cubicBezTo>
                  <a:cubicBezTo>
                    <a:pt x="196820" y="1363139"/>
                    <a:pt x="-8751" y="1462535"/>
                    <a:pt x="286" y="1573227"/>
                  </a:cubicBezTo>
                  <a:cubicBezTo>
                    <a:pt x="9321" y="1713285"/>
                    <a:pt x="354950" y="1821718"/>
                    <a:pt x="589886" y="1835272"/>
                  </a:cubicBezTo>
                  <a:cubicBezTo>
                    <a:pt x="759312" y="1844308"/>
                    <a:pt x="928738" y="1823977"/>
                    <a:pt x="1109459" y="1801387"/>
                  </a:cubicBezTo>
                  <a:cubicBezTo>
                    <a:pt x="1231446" y="1785574"/>
                    <a:pt x="1357950" y="1769761"/>
                    <a:pt x="1486713" y="1765243"/>
                  </a:cubicBezTo>
                  <a:cubicBezTo>
                    <a:pt x="1757794" y="1753948"/>
                    <a:pt x="2008544" y="1900783"/>
                    <a:pt x="2272848" y="2054396"/>
                  </a:cubicBezTo>
                  <a:cubicBezTo>
                    <a:pt x="2340619" y="2092799"/>
                    <a:pt x="2408389" y="2133461"/>
                    <a:pt x="2478419" y="2171864"/>
                  </a:cubicBezTo>
                  <a:cubicBezTo>
                    <a:pt x="2656880" y="2264484"/>
                    <a:pt x="2839860" y="2296110"/>
                    <a:pt x="3004768" y="229611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2472338" y="292253"/>
              <a:ext cx="3865563" cy="2328501"/>
            </a:xfrm>
            <a:custGeom>
              <a:avLst/>
              <a:gdLst>
                <a:gd name="connsiteX0" fmla="*/ 3124609 w 3865563"/>
                <a:gd name="connsiteY0" fmla="*/ 2328501 h 2328501"/>
                <a:gd name="connsiteX1" fmla="*/ 3463461 w 3865563"/>
                <a:gd name="connsiteY1" fmla="*/ 2287839 h 2328501"/>
                <a:gd name="connsiteX2" fmla="*/ 3865564 w 3865563"/>
                <a:gd name="connsiteY2" fmla="*/ 2127450 h 2328501"/>
                <a:gd name="connsiteX3" fmla="*/ 3861047 w 3865563"/>
                <a:gd name="connsiteY3" fmla="*/ 2120673 h 2328501"/>
                <a:gd name="connsiteX4" fmla="*/ 3458942 w 3865563"/>
                <a:gd name="connsiteY4" fmla="*/ 2281062 h 2328501"/>
                <a:gd name="connsiteX5" fmla="*/ 2564375 w 3865563"/>
                <a:gd name="connsiteY5" fmla="*/ 2190702 h 2328501"/>
                <a:gd name="connsiteX6" fmla="*/ 2358806 w 3865563"/>
                <a:gd name="connsiteY6" fmla="*/ 2082269 h 2328501"/>
                <a:gd name="connsiteX7" fmla="*/ 1577188 w 3865563"/>
                <a:gd name="connsiteY7" fmla="*/ 1811188 h 2328501"/>
                <a:gd name="connsiteX8" fmla="*/ 1163790 w 3865563"/>
                <a:gd name="connsiteY8" fmla="*/ 1842814 h 2328501"/>
                <a:gd name="connsiteX9" fmla="*/ 696174 w 3865563"/>
                <a:gd name="connsiteY9" fmla="*/ 1874440 h 2328501"/>
                <a:gd name="connsiteX10" fmla="*/ 251149 w 3865563"/>
                <a:gd name="connsiteY10" fmla="*/ 1793116 h 2328501"/>
                <a:gd name="connsiteX11" fmla="*/ 7177 w 3865563"/>
                <a:gd name="connsiteY11" fmla="*/ 1605618 h 2328501"/>
                <a:gd name="connsiteX12" fmla="*/ 660031 w 3865563"/>
                <a:gd name="connsiteY12" fmla="*/ 1296134 h 2328501"/>
                <a:gd name="connsiteX13" fmla="*/ 1617850 w 3865563"/>
                <a:gd name="connsiteY13" fmla="*/ 826260 h 2328501"/>
                <a:gd name="connsiteX14" fmla="*/ 1513936 w 3865563"/>
                <a:gd name="connsiteY14" fmla="*/ 647799 h 2328501"/>
                <a:gd name="connsiteX15" fmla="*/ 1480051 w 3865563"/>
                <a:gd name="connsiteY15" fmla="*/ 625208 h 2328501"/>
                <a:gd name="connsiteX16" fmla="*/ 1263187 w 3865563"/>
                <a:gd name="connsiteY16" fmla="*/ 480632 h 2328501"/>
                <a:gd name="connsiteX17" fmla="*/ 1147976 w 3865563"/>
                <a:gd name="connsiteY17" fmla="*/ 277321 h 2328501"/>
                <a:gd name="connsiteX18" fmla="*/ 1653995 w 3865563"/>
                <a:gd name="connsiteY18" fmla="*/ 58197 h 2328501"/>
                <a:gd name="connsiteX19" fmla="*/ 3135904 w 3865563"/>
                <a:gd name="connsiteY19" fmla="*/ 26571 h 2328501"/>
                <a:gd name="connsiteX20" fmla="*/ 3135904 w 3865563"/>
                <a:gd name="connsiteY20" fmla="*/ 19794 h 2328501"/>
                <a:gd name="connsiteX21" fmla="*/ 1653995 w 3865563"/>
                <a:gd name="connsiteY21" fmla="*/ 51420 h 2328501"/>
                <a:gd name="connsiteX22" fmla="*/ 1143458 w 3865563"/>
                <a:gd name="connsiteY22" fmla="*/ 277321 h 2328501"/>
                <a:gd name="connsiteX23" fmla="*/ 1260927 w 3865563"/>
                <a:gd name="connsiteY23" fmla="*/ 489668 h 2328501"/>
                <a:gd name="connsiteX24" fmla="*/ 1480051 w 3865563"/>
                <a:gd name="connsiteY24" fmla="*/ 634244 h 2328501"/>
                <a:gd name="connsiteX25" fmla="*/ 1513936 w 3865563"/>
                <a:gd name="connsiteY25" fmla="*/ 656835 h 2328501"/>
                <a:gd name="connsiteX26" fmla="*/ 1613333 w 3865563"/>
                <a:gd name="connsiteY26" fmla="*/ 828519 h 2328501"/>
                <a:gd name="connsiteX27" fmla="*/ 660031 w 3865563"/>
                <a:gd name="connsiteY27" fmla="*/ 1291616 h 2328501"/>
                <a:gd name="connsiteX28" fmla="*/ 400 w 3865563"/>
                <a:gd name="connsiteY28" fmla="*/ 1610136 h 2328501"/>
                <a:gd name="connsiteX29" fmla="*/ 696174 w 3865563"/>
                <a:gd name="connsiteY29" fmla="*/ 1883476 h 2328501"/>
                <a:gd name="connsiteX30" fmla="*/ 1163790 w 3865563"/>
                <a:gd name="connsiteY30" fmla="*/ 1851850 h 2328501"/>
                <a:gd name="connsiteX31" fmla="*/ 1574930 w 3865563"/>
                <a:gd name="connsiteY31" fmla="*/ 1820224 h 2328501"/>
                <a:gd name="connsiteX32" fmla="*/ 2354288 w 3865563"/>
                <a:gd name="connsiteY32" fmla="*/ 2091305 h 2328501"/>
                <a:gd name="connsiteX33" fmla="*/ 2559857 w 3865563"/>
                <a:gd name="connsiteY33" fmla="*/ 2199738 h 2328501"/>
                <a:gd name="connsiteX34" fmla="*/ 3124609 w 3865563"/>
                <a:gd name="connsiteY34" fmla="*/ 2328501 h 232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65563" h="2328501">
                  <a:moveTo>
                    <a:pt x="3124609" y="2328501"/>
                  </a:moveTo>
                  <a:cubicBezTo>
                    <a:pt x="3253373" y="2328501"/>
                    <a:pt x="3368582" y="2310429"/>
                    <a:pt x="3463461" y="2287839"/>
                  </a:cubicBezTo>
                  <a:cubicBezTo>
                    <a:pt x="3702916" y="2229105"/>
                    <a:pt x="3865564" y="2127450"/>
                    <a:pt x="3865564" y="2127450"/>
                  </a:cubicBezTo>
                  <a:lnTo>
                    <a:pt x="3861047" y="2120673"/>
                  </a:lnTo>
                  <a:cubicBezTo>
                    <a:pt x="3858787" y="2120673"/>
                    <a:pt x="3698398" y="2222328"/>
                    <a:pt x="3458942" y="2281062"/>
                  </a:cubicBezTo>
                  <a:cubicBezTo>
                    <a:pt x="3237560" y="2335278"/>
                    <a:pt x="2905485" y="2362386"/>
                    <a:pt x="2564375" y="2190702"/>
                  </a:cubicBezTo>
                  <a:cubicBezTo>
                    <a:pt x="2494347" y="2154558"/>
                    <a:pt x="2426576" y="2118414"/>
                    <a:pt x="2358806" y="2082269"/>
                  </a:cubicBezTo>
                  <a:cubicBezTo>
                    <a:pt x="2094502" y="1939952"/>
                    <a:pt x="1846011" y="1804411"/>
                    <a:pt x="1577188" y="1811188"/>
                  </a:cubicBezTo>
                  <a:cubicBezTo>
                    <a:pt x="1437129" y="1813447"/>
                    <a:pt x="1299330" y="1829260"/>
                    <a:pt x="1163790" y="1842814"/>
                  </a:cubicBezTo>
                  <a:cubicBezTo>
                    <a:pt x="1003400" y="1860886"/>
                    <a:pt x="852047" y="1876699"/>
                    <a:pt x="696174" y="1874440"/>
                  </a:cubicBezTo>
                  <a:cubicBezTo>
                    <a:pt x="556116" y="1872181"/>
                    <a:pt x="386690" y="1842814"/>
                    <a:pt x="251149" y="1793116"/>
                  </a:cubicBezTo>
                  <a:cubicBezTo>
                    <a:pt x="99797" y="1738900"/>
                    <a:pt x="13953" y="1673389"/>
                    <a:pt x="7177" y="1605618"/>
                  </a:cubicBezTo>
                  <a:cubicBezTo>
                    <a:pt x="400" y="1526553"/>
                    <a:pt x="106574" y="1406826"/>
                    <a:pt x="660031" y="1296134"/>
                  </a:cubicBezTo>
                  <a:cubicBezTo>
                    <a:pt x="1218006" y="1185443"/>
                    <a:pt x="1583965" y="1004722"/>
                    <a:pt x="1617850" y="826260"/>
                  </a:cubicBezTo>
                  <a:cubicBezTo>
                    <a:pt x="1631405" y="760749"/>
                    <a:pt x="1595260" y="697497"/>
                    <a:pt x="1513936" y="647799"/>
                  </a:cubicBezTo>
                  <a:lnTo>
                    <a:pt x="1480051" y="625208"/>
                  </a:lnTo>
                  <a:cubicBezTo>
                    <a:pt x="1398727" y="573251"/>
                    <a:pt x="1324179" y="523553"/>
                    <a:pt x="1263187" y="480632"/>
                  </a:cubicBezTo>
                  <a:cubicBezTo>
                    <a:pt x="1166048" y="410603"/>
                    <a:pt x="1125386" y="340573"/>
                    <a:pt x="1147976" y="277321"/>
                  </a:cubicBezTo>
                  <a:cubicBezTo>
                    <a:pt x="1172826" y="209551"/>
                    <a:pt x="1278999" y="114672"/>
                    <a:pt x="1653995" y="58197"/>
                  </a:cubicBezTo>
                  <a:cubicBezTo>
                    <a:pt x="2004141" y="3981"/>
                    <a:pt x="2501123" y="-7314"/>
                    <a:pt x="3135904" y="26571"/>
                  </a:cubicBezTo>
                  <a:lnTo>
                    <a:pt x="3135904" y="19794"/>
                  </a:lnTo>
                  <a:cubicBezTo>
                    <a:pt x="2501123" y="-14091"/>
                    <a:pt x="2004141" y="-5055"/>
                    <a:pt x="1653995" y="51420"/>
                  </a:cubicBezTo>
                  <a:cubicBezTo>
                    <a:pt x="1355805" y="98859"/>
                    <a:pt x="1179603" y="175666"/>
                    <a:pt x="1143458" y="277321"/>
                  </a:cubicBezTo>
                  <a:cubicBezTo>
                    <a:pt x="1120868" y="345091"/>
                    <a:pt x="1161531" y="417380"/>
                    <a:pt x="1260927" y="489668"/>
                  </a:cubicBezTo>
                  <a:cubicBezTo>
                    <a:pt x="1321920" y="534848"/>
                    <a:pt x="1398727" y="582287"/>
                    <a:pt x="1480051" y="634244"/>
                  </a:cubicBezTo>
                  <a:lnTo>
                    <a:pt x="1513936" y="656835"/>
                  </a:lnTo>
                  <a:cubicBezTo>
                    <a:pt x="1590743" y="706533"/>
                    <a:pt x="1624628" y="765267"/>
                    <a:pt x="1613333" y="828519"/>
                  </a:cubicBezTo>
                  <a:cubicBezTo>
                    <a:pt x="1579448" y="1004722"/>
                    <a:pt x="1215747" y="1180925"/>
                    <a:pt x="660031" y="1291616"/>
                  </a:cubicBezTo>
                  <a:cubicBezTo>
                    <a:pt x="217264" y="1379717"/>
                    <a:pt x="-10895" y="1490409"/>
                    <a:pt x="400" y="1610136"/>
                  </a:cubicBezTo>
                  <a:cubicBezTo>
                    <a:pt x="13953" y="1763749"/>
                    <a:pt x="425093" y="1881218"/>
                    <a:pt x="696174" y="1883476"/>
                  </a:cubicBezTo>
                  <a:cubicBezTo>
                    <a:pt x="852047" y="1885735"/>
                    <a:pt x="1003400" y="1869922"/>
                    <a:pt x="1163790" y="1851850"/>
                  </a:cubicBezTo>
                  <a:cubicBezTo>
                    <a:pt x="1297072" y="1838296"/>
                    <a:pt x="1434871" y="1822483"/>
                    <a:pt x="1574930" y="1820224"/>
                  </a:cubicBezTo>
                  <a:cubicBezTo>
                    <a:pt x="1843751" y="1813447"/>
                    <a:pt x="2089983" y="1948988"/>
                    <a:pt x="2354288" y="2091305"/>
                  </a:cubicBezTo>
                  <a:cubicBezTo>
                    <a:pt x="2422058" y="2127450"/>
                    <a:pt x="2489828" y="2165853"/>
                    <a:pt x="2559857" y="2199738"/>
                  </a:cubicBezTo>
                  <a:cubicBezTo>
                    <a:pt x="2760909" y="2296875"/>
                    <a:pt x="2952925" y="2328501"/>
                    <a:pt x="3124609" y="232850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2347788" y="274352"/>
              <a:ext cx="4010445" cy="2364474"/>
            </a:xfrm>
            <a:custGeom>
              <a:avLst/>
              <a:gdLst>
                <a:gd name="connsiteX0" fmla="*/ 3242382 w 4010445"/>
                <a:gd name="connsiteY0" fmla="*/ 2364475 h 2364474"/>
                <a:gd name="connsiteX1" fmla="*/ 3606082 w 4010445"/>
                <a:gd name="connsiteY1" fmla="*/ 2317036 h 2364474"/>
                <a:gd name="connsiteX2" fmla="*/ 4010445 w 4010445"/>
                <a:gd name="connsiteY2" fmla="*/ 2143092 h 2364474"/>
                <a:gd name="connsiteX3" fmla="*/ 4005927 w 4010445"/>
                <a:gd name="connsiteY3" fmla="*/ 2136315 h 2364474"/>
                <a:gd name="connsiteX4" fmla="*/ 3603824 w 4010445"/>
                <a:gd name="connsiteY4" fmla="*/ 2310259 h 2364474"/>
                <a:gd name="connsiteX5" fmla="*/ 2646003 w 4010445"/>
                <a:gd name="connsiteY5" fmla="*/ 2222157 h 2364474"/>
                <a:gd name="connsiteX6" fmla="*/ 2449471 w 4010445"/>
                <a:gd name="connsiteY6" fmla="*/ 2127279 h 2364474"/>
                <a:gd name="connsiteX7" fmla="*/ 1667853 w 4010445"/>
                <a:gd name="connsiteY7" fmla="*/ 1872011 h 2364474"/>
                <a:gd name="connsiteX8" fmla="*/ 1667853 w 4010445"/>
                <a:gd name="connsiteY8" fmla="*/ 1872011 h 2364474"/>
                <a:gd name="connsiteX9" fmla="*/ 1195721 w 4010445"/>
                <a:gd name="connsiteY9" fmla="*/ 1901378 h 2364474"/>
                <a:gd name="connsiteX10" fmla="*/ 804911 w 4010445"/>
                <a:gd name="connsiteY10" fmla="*/ 1930745 h 2364474"/>
                <a:gd name="connsiteX11" fmla="*/ 296634 w 4010445"/>
                <a:gd name="connsiteY11" fmla="*/ 1856198 h 2364474"/>
                <a:gd name="connsiteX12" fmla="*/ 9741 w 4010445"/>
                <a:gd name="connsiteY12" fmla="*/ 1652887 h 2364474"/>
                <a:gd name="connsiteX13" fmla="*/ 732624 w 4010445"/>
                <a:gd name="connsiteY13" fmla="*/ 1309518 h 2364474"/>
                <a:gd name="connsiteX14" fmla="*/ 1683666 w 4010445"/>
                <a:gd name="connsiteY14" fmla="*/ 839644 h 2364474"/>
                <a:gd name="connsiteX15" fmla="*/ 1579752 w 4010445"/>
                <a:gd name="connsiteY15" fmla="*/ 640851 h 2364474"/>
                <a:gd name="connsiteX16" fmla="*/ 1482614 w 4010445"/>
                <a:gd name="connsiteY16" fmla="*/ 573081 h 2364474"/>
                <a:gd name="connsiteX17" fmla="*/ 1329001 w 4010445"/>
                <a:gd name="connsiteY17" fmla="*/ 464648 h 2364474"/>
                <a:gd name="connsiteX18" fmla="*/ 1234123 w 4010445"/>
                <a:gd name="connsiteY18" fmla="*/ 272632 h 2364474"/>
                <a:gd name="connsiteX19" fmla="*/ 3264972 w 4010445"/>
                <a:gd name="connsiteY19" fmla="*/ 42213 h 2364474"/>
                <a:gd name="connsiteX20" fmla="*/ 3264972 w 4010445"/>
                <a:gd name="connsiteY20" fmla="*/ 35436 h 2364474"/>
                <a:gd name="connsiteX21" fmla="*/ 1227346 w 4010445"/>
                <a:gd name="connsiteY21" fmla="*/ 270373 h 2364474"/>
                <a:gd name="connsiteX22" fmla="*/ 1324483 w 4010445"/>
                <a:gd name="connsiteY22" fmla="*/ 469166 h 2364474"/>
                <a:gd name="connsiteX23" fmla="*/ 1478097 w 4010445"/>
                <a:gd name="connsiteY23" fmla="*/ 577599 h 2364474"/>
                <a:gd name="connsiteX24" fmla="*/ 1575234 w 4010445"/>
                <a:gd name="connsiteY24" fmla="*/ 645369 h 2364474"/>
                <a:gd name="connsiteX25" fmla="*/ 1676889 w 4010445"/>
                <a:gd name="connsiteY25" fmla="*/ 837385 h 2364474"/>
                <a:gd name="connsiteX26" fmla="*/ 728105 w 4010445"/>
                <a:gd name="connsiteY26" fmla="*/ 1298223 h 2364474"/>
                <a:gd name="connsiteX27" fmla="*/ 704 w 4010445"/>
                <a:gd name="connsiteY27" fmla="*/ 1648369 h 2364474"/>
                <a:gd name="connsiteX28" fmla="*/ 802652 w 4010445"/>
                <a:gd name="connsiteY28" fmla="*/ 1933004 h 2364474"/>
                <a:gd name="connsiteX29" fmla="*/ 1193461 w 4010445"/>
                <a:gd name="connsiteY29" fmla="*/ 1903637 h 2364474"/>
                <a:gd name="connsiteX30" fmla="*/ 1665594 w 4010445"/>
                <a:gd name="connsiteY30" fmla="*/ 1874270 h 2364474"/>
                <a:gd name="connsiteX31" fmla="*/ 1665594 w 4010445"/>
                <a:gd name="connsiteY31" fmla="*/ 1874270 h 2364474"/>
                <a:gd name="connsiteX32" fmla="*/ 2444952 w 4010445"/>
                <a:gd name="connsiteY32" fmla="*/ 2129538 h 2364474"/>
                <a:gd name="connsiteX33" fmla="*/ 2641486 w 4010445"/>
                <a:gd name="connsiteY33" fmla="*/ 2226675 h 2364474"/>
                <a:gd name="connsiteX34" fmla="*/ 3242382 w 4010445"/>
                <a:gd name="connsiteY34" fmla="*/ 2364475 h 236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10445" h="2364474">
                  <a:moveTo>
                    <a:pt x="3242382" y="2364475"/>
                  </a:moveTo>
                  <a:cubicBezTo>
                    <a:pt x="3382441" y="2364475"/>
                    <a:pt x="3506687" y="2344144"/>
                    <a:pt x="3606082" y="2317036"/>
                  </a:cubicBezTo>
                  <a:cubicBezTo>
                    <a:pt x="3852315" y="2251524"/>
                    <a:pt x="4008187" y="2143092"/>
                    <a:pt x="4010445" y="2143092"/>
                  </a:cubicBezTo>
                  <a:lnTo>
                    <a:pt x="4005927" y="2136315"/>
                  </a:lnTo>
                  <a:cubicBezTo>
                    <a:pt x="4003669" y="2136315"/>
                    <a:pt x="3847796" y="2244747"/>
                    <a:pt x="3603824" y="2310259"/>
                  </a:cubicBezTo>
                  <a:cubicBezTo>
                    <a:pt x="3377923" y="2368993"/>
                    <a:pt x="3030035" y="2402878"/>
                    <a:pt x="2646003" y="2222157"/>
                  </a:cubicBezTo>
                  <a:cubicBezTo>
                    <a:pt x="2580493" y="2190531"/>
                    <a:pt x="2512723" y="2158905"/>
                    <a:pt x="2449471" y="2127279"/>
                  </a:cubicBezTo>
                  <a:cubicBezTo>
                    <a:pt x="2185166" y="1996256"/>
                    <a:pt x="1936675" y="1872011"/>
                    <a:pt x="1667853" y="1872011"/>
                  </a:cubicBezTo>
                  <a:cubicBezTo>
                    <a:pt x="1667853" y="1872011"/>
                    <a:pt x="1667853" y="1872011"/>
                    <a:pt x="1667853" y="1872011"/>
                  </a:cubicBezTo>
                  <a:cubicBezTo>
                    <a:pt x="1509722" y="1872011"/>
                    <a:pt x="1349333" y="1887824"/>
                    <a:pt x="1195721" y="1901378"/>
                  </a:cubicBezTo>
                  <a:cubicBezTo>
                    <a:pt x="1069215" y="1912673"/>
                    <a:pt x="935935" y="1926227"/>
                    <a:pt x="804911" y="1930745"/>
                  </a:cubicBezTo>
                  <a:cubicBezTo>
                    <a:pt x="651299" y="1935263"/>
                    <a:pt x="457024" y="1905896"/>
                    <a:pt x="296634" y="1856198"/>
                  </a:cubicBezTo>
                  <a:cubicBezTo>
                    <a:pt x="122691" y="1799723"/>
                    <a:pt x="16518" y="1727434"/>
                    <a:pt x="9741" y="1652887"/>
                  </a:cubicBezTo>
                  <a:cubicBezTo>
                    <a:pt x="704" y="1567045"/>
                    <a:pt x="115913" y="1436022"/>
                    <a:pt x="732624" y="1309518"/>
                  </a:cubicBezTo>
                  <a:cubicBezTo>
                    <a:pt x="1299634" y="1189790"/>
                    <a:pt x="1645263" y="1020364"/>
                    <a:pt x="1683666" y="839644"/>
                  </a:cubicBezTo>
                  <a:cubicBezTo>
                    <a:pt x="1699479" y="769614"/>
                    <a:pt x="1663334" y="699585"/>
                    <a:pt x="1579752" y="640851"/>
                  </a:cubicBezTo>
                  <a:cubicBezTo>
                    <a:pt x="1548125" y="618261"/>
                    <a:pt x="1514240" y="595671"/>
                    <a:pt x="1482614" y="573081"/>
                  </a:cubicBezTo>
                  <a:cubicBezTo>
                    <a:pt x="1426138" y="534677"/>
                    <a:pt x="1374181" y="498533"/>
                    <a:pt x="1329001" y="464648"/>
                  </a:cubicBezTo>
                  <a:cubicBezTo>
                    <a:pt x="1243159" y="401396"/>
                    <a:pt x="1211533" y="333626"/>
                    <a:pt x="1234123" y="272632"/>
                  </a:cubicBezTo>
                  <a:cubicBezTo>
                    <a:pt x="1301893" y="89653"/>
                    <a:pt x="1871163" y="-66219"/>
                    <a:pt x="3264972" y="42213"/>
                  </a:cubicBezTo>
                  <a:lnTo>
                    <a:pt x="3264972" y="35436"/>
                  </a:lnTo>
                  <a:cubicBezTo>
                    <a:pt x="1868905" y="-72996"/>
                    <a:pt x="1297376" y="85135"/>
                    <a:pt x="1227346" y="270373"/>
                  </a:cubicBezTo>
                  <a:cubicBezTo>
                    <a:pt x="1202497" y="333626"/>
                    <a:pt x="1236382" y="403655"/>
                    <a:pt x="1324483" y="469166"/>
                  </a:cubicBezTo>
                  <a:cubicBezTo>
                    <a:pt x="1369663" y="503051"/>
                    <a:pt x="1421621" y="539196"/>
                    <a:pt x="1478097" y="577599"/>
                  </a:cubicBezTo>
                  <a:cubicBezTo>
                    <a:pt x="1509722" y="600189"/>
                    <a:pt x="1543607" y="622779"/>
                    <a:pt x="1575234" y="645369"/>
                  </a:cubicBezTo>
                  <a:cubicBezTo>
                    <a:pt x="1656558" y="701844"/>
                    <a:pt x="1690443" y="769614"/>
                    <a:pt x="1676889" y="837385"/>
                  </a:cubicBezTo>
                  <a:cubicBezTo>
                    <a:pt x="1640744" y="1015846"/>
                    <a:pt x="1292858" y="1183013"/>
                    <a:pt x="728105" y="1298223"/>
                  </a:cubicBezTo>
                  <a:cubicBezTo>
                    <a:pt x="235642" y="1397619"/>
                    <a:pt x="-15109" y="1519605"/>
                    <a:pt x="704" y="1648369"/>
                  </a:cubicBezTo>
                  <a:cubicBezTo>
                    <a:pt x="21036" y="1817795"/>
                    <a:pt x="499945" y="1942040"/>
                    <a:pt x="802652" y="1933004"/>
                  </a:cubicBezTo>
                  <a:cubicBezTo>
                    <a:pt x="933675" y="1928486"/>
                    <a:pt x="1066957" y="1917191"/>
                    <a:pt x="1193461" y="1903637"/>
                  </a:cubicBezTo>
                  <a:cubicBezTo>
                    <a:pt x="1347073" y="1890083"/>
                    <a:pt x="1507464" y="1874270"/>
                    <a:pt x="1665594" y="1874270"/>
                  </a:cubicBezTo>
                  <a:cubicBezTo>
                    <a:pt x="1665594" y="1874270"/>
                    <a:pt x="1665594" y="1874270"/>
                    <a:pt x="1665594" y="1874270"/>
                  </a:cubicBezTo>
                  <a:cubicBezTo>
                    <a:pt x="1932157" y="1874270"/>
                    <a:pt x="2180648" y="1998515"/>
                    <a:pt x="2444952" y="2129538"/>
                  </a:cubicBezTo>
                  <a:cubicBezTo>
                    <a:pt x="2508204" y="2161164"/>
                    <a:pt x="2573716" y="2195049"/>
                    <a:pt x="2641486" y="2226675"/>
                  </a:cubicBezTo>
                  <a:cubicBezTo>
                    <a:pt x="2858351" y="2328331"/>
                    <a:pt x="3063920" y="2364475"/>
                    <a:pt x="3242382" y="2364475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2216542" y="264568"/>
              <a:ext cx="4157504" cy="2387812"/>
            </a:xfrm>
            <a:custGeom>
              <a:avLst/>
              <a:gdLst>
                <a:gd name="connsiteX0" fmla="*/ 3364592 w 4157504"/>
                <a:gd name="connsiteY0" fmla="*/ 2387812 h 2387812"/>
                <a:gd name="connsiteX1" fmla="*/ 3753141 w 4157504"/>
                <a:gd name="connsiteY1" fmla="*/ 2335855 h 2387812"/>
                <a:gd name="connsiteX2" fmla="*/ 4157505 w 4157504"/>
                <a:gd name="connsiteY2" fmla="*/ 2148357 h 2387812"/>
                <a:gd name="connsiteX3" fmla="*/ 4152986 w 4157504"/>
                <a:gd name="connsiteY3" fmla="*/ 2143839 h 2387812"/>
                <a:gd name="connsiteX4" fmla="*/ 3750883 w 4157504"/>
                <a:gd name="connsiteY4" fmla="*/ 2331337 h 2387812"/>
                <a:gd name="connsiteX5" fmla="*/ 2729811 w 4157504"/>
                <a:gd name="connsiteY5" fmla="*/ 2245495 h 2387812"/>
                <a:gd name="connsiteX6" fmla="*/ 2555867 w 4157504"/>
                <a:gd name="connsiteY6" fmla="*/ 2166429 h 2387812"/>
                <a:gd name="connsiteX7" fmla="*/ 1760695 w 4157504"/>
                <a:gd name="connsiteY7" fmla="*/ 1920197 h 2387812"/>
                <a:gd name="connsiteX8" fmla="*/ 1175613 w 4157504"/>
                <a:gd name="connsiteY8" fmla="*/ 1951824 h 2387812"/>
                <a:gd name="connsiteX9" fmla="*/ 913567 w 4157504"/>
                <a:gd name="connsiteY9" fmla="*/ 1974414 h 2387812"/>
                <a:gd name="connsiteX10" fmla="*/ 9963 w 4157504"/>
                <a:gd name="connsiteY10" fmla="*/ 1689778 h 2387812"/>
                <a:gd name="connsiteX11" fmla="*/ 800616 w 4157504"/>
                <a:gd name="connsiteY11" fmla="*/ 1312524 h 2387812"/>
                <a:gd name="connsiteX12" fmla="*/ 1751660 w 4157504"/>
                <a:gd name="connsiteY12" fmla="*/ 851686 h 2387812"/>
                <a:gd name="connsiteX13" fmla="*/ 1643228 w 4157504"/>
                <a:gd name="connsiteY13" fmla="*/ 632562 h 2387812"/>
                <a:gd name="connsiteX14" fmla="*/ 1514464 w 4157504"/>
                <a:gd name="connsiteY14" fmla="*/ 537684 h 2387812"/>
                <a:gd name="connsiteX15" fmla="*/ 1394737 w 4157504"/>
                <a:gd name="connsiteY15" fmla="*/ 447323 h 2387812"/>
                <a:gd name="connsiteX16" fmla="*/ 1315671 w 4157504"/>
                <a:gd name="connsiteY16" fmla="*/ 268862 h 2387812"/>
                <a:gd name="connsiteX17" fmla="*/ 1862351 w 4157504"/>
                <a:gd name="connsiteY17" fmla="*/ 40702 h 2387812"/>
                <a:gd name="connsiteX18" fmla="*/ 3391700 w 4157504"/>
                <a:gd name="connsiteY18" fmla="*/ 61033 h 2387812"/>
                <a:gd name="connsiteX19" fmla="*/ 3391700 w 4157504"/>
                <a:gd name="connsiteY19" fmla="*/ 54256 h 2387812"/>
                <a:gd name="connsiteX20" fmla="*/ 1308893 w 4157504"/>
                <a:gd name="connsiteY20" fmla="*/ 268862 h 2387812"/>
                <a:gd name="connsiteX21" fmla="*/ 1390218 w 4157504"/>
                <a:gd name="connsiteY21" fmla="*/ 456359 h 2387812"/>
                <a:gd name="connsiteX22" fmla="*/ 1512204 w 4157504"/>
                <a:gd name="connsiteY22" fmla="*/ 546720 h 2387812"/>
                <a:gd name="connsiteX23" fmla="*/ 1638709 w 4157504"/>
                <a:gd name="connsiteY23" fmla="*/ 641598 h 2387812"/>
                <a:gd name="connsiteX24" fmla="*/ 1744883 w 4157504"/>
                <a:gd name="connsiteY24" fmla="*/ 853945 h 2387812"/>
                <a:gd name="connsiteX25" fmla="*/ 798358 w 4157504"/>
                <a:gd name="connsiteY25" fmla="*/ 1310265 h 2387812"/>
                <a:gd name="connsiteX26" fmla="*/ 928 w 4157504"/>
                <a:gd name="connsiteY26" fmla="*/ 1696555 h 2387812"/>
                <a:gd name="connsiteX27" fmla="*/ 337519 w 4157504"/>
                <a:gd name="connsiteY27" fmla="*/ 1920197 h 2387812"/>
                <a:gd name="connsiteX28" fmla="*/ 911308 w 4157504"/>
                <a:gd name="connsiteY28" fmla="*/ 1987968 h 2387812"/>
                <a:gd name="connsiteX29" fmla="*/ 1173353 w 4157504"/>
                <a:gd name="connsiteY29" fmla="*/ 1965378 h 2387812"/>
                <a:gd name="connsiteX30" fmla="*/ 1758437 w 4157504"/>
                <a:gd name="connsiteY30" fmla="*/ 1933751 h 2387812"/>
                <a:gd name="connsiteX31" fmla="*/ 2551348 w 4157504"/>
                <a:gd name="connsiteY31" fmla="*/ 2177724 h 2387812"/>
                <a:gd name="connsiteX32" fmla="*/ 2725292 w 4157504"/>
                <a:gd name="connsiteY32" fmla="*/ 2256790 h 2387812"/>
                <a:gd name="connsiteX33" fmla="*/ 3364592 w 4157504"/>
                <a:gd name="connsiteY33" fmla="*/ 2387812 h 238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57504" h="2387812">
                  <a:moveTo>
                    <a:pt x="3364592" y="2387812"/>
                  </a:moveTo>
                  <a:cubicBezTo>
                    <a:pt x="3515945" y="2387812"/>
                    <a:pt x="3649228" y="2365222"/>
                    <a:pt x="3753141" y="2335855"/>
                  </a:cubicBezTo>
                  <a:cubicBezTo>
                    <a:pt x="4003892" y="2265826"/>
                    <a:pt x="4155245" y="2148357"/>
                    <a:pt x="4157505" y="2148357"/>
                  </a:cubicBezTo>
                  <a:lnTo>
                    <a:pt x="4152986" y="2143839"/>
                  </a:lnTo>
                  <a:cubicBezTo>
                    <a:pt x="4150728" y="2146098"/>
                    <a:pt x="4001632" y="2261308"/>
                    <a:pt x="3750883" y="2331337"/>
                  </a:cubicBezTo>
                  <a:cubicBezTo>
                    <a:pt x="3520464" y="2394589"/>
                    <a:pt x="3156764" y="2432992"/>
                    <a:pt x="2729811" y="2245495"/>
                  </a:cubicBezTo>
                  <a:cubicBezTo>
                    <a:pt x="2671077" y="2218387"/>
                    <a:pt x="2612342" y="2193537"/>
                    <a:pt x="2555867" y="2166429"/>
                  </a:cubicBezTo>
                  <a:cubicBezTo>
                    <a:pt x="2287045" y="2044443"/>
                    <a:pt x="2034036" y="1926974"/>
                    <a:pt x="1760695" y="1920197"/>
                  </a:cubicBezTo>
                  <a:cubicBezTo>
                    <a:pt x="1566421" y="1915679"/>
                    <a:pt x="1376664" y="1933751"/>
                    <a:pt x="1175613" y="1951824"/>
                  </a:cubicBezTo>
                  <a:cubicBezTo>
                    <a:pt x="1089771" y="1958600"/>
                    <a:pt x="1001669" y="1967637"/>
                    <a:pt x="913567" y="1974414"/>
                  </a:cubicBezTo>
                  <a:cubicBezTo>
                    <a:pt x="556644" y="1999263"/>
                    <a:pt x="34813" y="1859204"/>
                    <a:pt x="9963" y="1689778"/>
                  </a:cubicBezTo>
                  <a:cubicBezTo>
                    <a:pt x="-3590" y="1594900"/>
                    <a:pt x="122914" y="1454842"/>
                    <a:pt x="800616" y="1312524"/>
                  </a:cubicBezTo>
                  <a:cubicBezTo>
                    <a:pt x="1372147" y="1195055"/>
                    <a:pt x="1710998" y="1030148"/>
                    <a:pt x="1751660" y="851686"/>
                  </a:cubicBezTo>
                  <a:cubicBezTo>
                    <a:pt x="1769732" y="774880"/>
                    <a:pt x="1731328" y="700332"/>
                    <a:pt x="1643228" y="632562"/>
                  </a:cubicBezTo>
                  <a:cubicBezTo>
                    <a:pt x="1600306" y="600936"/>
                    <a:pt x="1557384" y="569310"/>
                    <a:pt x="1514464" y="537684"/>
                  </a:cubicBezTo>
                  <a:cubicBezTo>
                    <a:pt x="1471542" y="506058"/>
                    <a:pt x="1428622" y="474432"/>
                    <a:pt x="1394737" y="447323"/>
                  </a:cubicBezTo>
                  <a:cubicBezTo>
                    <a:pt x="1320188" y="388589"/>
                    <a:pt x="1293081" y="327596"/>
                    <a:pt x="1315671" y="268862"/>
                  </a:cubicBezTo>
                  <a:cubicBezTo>
                    <a:pt x="1358592" y="164947"/>
                    <a:pt x="1552867" y="83623"/>
                    <a:pt x="1862351" y="40702"/>
                  </a:cubicBezTo>
                  <a:cubicBezTo>
                    <a:pt x="2235087" y="-11255"/>
                    <a:pt x="2763696" y="-4478"/>
                    <a:pt x="3391700" y="61033"/>
                  </a:cubicBezTo>
                  <a:lnTo>
                    <a:pt x="3391700" y="54256"/>
                  </a:lnTo>
                  <a:cubicBezTo>
                    <a:pt x="1975301" y="-90321"/>
                    <a:pt x="1383442" y="79105"/>
                    <a:pt x="1308893" y="268862"/>
                  </a:cubicBezTo>
                  <a:cubicBezTo>
                    <a:pt x="1284045" y="329855"/>
                    <a:pt x="1311153" y="395366"/>
                    <a:pt x="1390218" y="456359"/>
                  </a:cubicBezTo>
                  <a:cubicBezTo>
                    <a:pt x="1426362" y="483468"/>
                    <a:pt x="1467024" y="515094"/>
                    <a:pt x="1512204" y="546720"/>
                  </a:cubicBezTo>
                  <a:cubicBezTo>
                    <a:pt x="1555126" y="578346"/>
                    <a:pt x="1598048" y="609972"/>
                    <a:pt x="1638709" y="641598"/>
                  </a:cubicBezTo>
                  <a:cubicBezTo>
                    <a:pt x="1724552" y="707109"/>
                    <a:pt x="1760695" y="781657"/>
                    <a:pt x="1744883" y="853945"/>
                  </a:cubicBezTo>
                  <a:cubicBezTo>
                    <a:pt x="1704220" y="1030148"/>
                    <a:pt x="1367628" y="1192796"/>
                    <a:pt x="798358" y="1310265"/>
                  </a:cubicBezTo>
                  <a:cubicBezTo>
                    <a:pt x="116137" y="1452582"/>
                    <a:pt x="-12627" y="1599418"/>
                    <a:pt x="928" y="1696555"/>
                  </a:cubicBezTo>
                  <a:cubicBezTo>
                    <a:pt x="12223" y="1780139"/>
                    <a:pt x="134209" y="1861463"/>
                    <a:pt x="337519" y="1920197"/>
                  </a:cubicBezTo>
                  <a:cubicBezTo>
                    <a:pt x="522758" y="1974414"/>
                    <a:pt x="741883" y="1999263"/>
                    <a:pt x="911308" y="1987968"/>
                  </a:cubicBezTo>
                  <a:cubicBezTo>
                    <a:pt x="999410" y="1981191"/>
                    <a:pt x="1087511" y="1974414"/>
                    <a:pt x="1173353" y="1965378"/>
                  </a:cubicBezTo>
                  <a:cubicBezTo>
                    <a:pt x="1374405" y="1947305"/>
                    <a:pt x="1564162" y="1931492"/>
                    <a:pt x="1758437" y="1933751"/>
                  </a:cubicBezTo>
                  <a:cubicBezTo>
                    <a:pt x="2029518" y="1940528"/>
                    <a:pt x="2282527" y="2055738"/>
                    <a:pt x="2551348" y="2177724"/>
                  </a:cubicBezTo>
                  <a:cubicBezTo>
                    <a:pt x="2607824" y="2202574"/>
                    <a:pt x="2666559" y="2229682"/>
                    <a:pt x="2725292" y="2256790"/>
                  </a:cubicBezTo>
                  <a:cubicBezTo>
                    <a:pt x="2962488" y="2353927"/>
                    <a:pt x="3179354" y="2387812"/>
                    <a:pt x="3364592" y="238781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2085283" y="245243"/>
              <a:ext cx="4306835" cy="2422950"/>
            </a:xfrm>
            <a:custGeom>
              <a:avLst/>
              <a:gdLst>
                <a:gd name="connsiteX0" fmla="*/ 3489074 w 4306835"/>
                <a:gd name="connsiteY0" fmla="*/ 2422951 h 2422950"/>
                <a:gd name="connsiteX1" fmla="*/ 3902473 w 4306835"/>
                <a:gd name="connsiteY1" fmla="*/ 2364216 h 2422950"/>
                <a:gd name="connsiteX2" fmla="*/ 4306836 w 4306835"/>
                <a:gd name="connsiteY2" fmla="*/ 2165424 h 2422950"/>
                <a:gd name="connsiteX3" fmla="*/ 4302318 w 4306835"/>
                <a:gd name="connsiteY3" fmla="*/ 2160906 h 2422950"/>
                <a:gd name="connsiteX4" fmla="*/ 3900214 w 4306835"/>
                <a:gd name="connsiteY4" fmla="*/ 2359698 h 2422950"/>
                <a:gd name="connsiteX5" fmla="*/ 2813631 w 4306835"/>
                <a:gd name="connsiteY5" fmla="*/ 2278374 h 2422950"/>
                <a:gd name="connsiteX6" fmla="*/ 2682608 w 4306835"/>
                <a:gd name="connsiteY6" fmla="*/ 2224158 h 2422950"/>
                <a:gd name="connsiteX7" fmla="*/ 1853553 w 4306835"/>
                <a:gd name="connsiteY7" fmla="*/ 1982444 h 2422950"/>
                <a:gd name="connsiteX8" fmla="*/ 1022236 w 4306835"/>
                <a:gd name="connsiteY8" fmla="*/ 2029883 h 2422950"/>
                <a:gd name="connsiteX9" fmla="*/ 387455 w 4306835"/>
                <a:gd name="connsiteY9" fmla="*/ 1971149 h 2422950"/>
                <a:gd name="connsiteX10" fmla="*/ 12460 w 4306835"/>
                <a:gd name="connsiteY10" fmla="*/ 1738471 h 2422950"/>
                <a:gd name="connsiteX11" fmla="*/ 873142 w 4306835"/>
                <a:gd name="connsiteY11" fmla="*/ 1327331 h 2422950"/>
                <a:gd name="connsiteX12" fmla="*/ 1821926 w 4306835"/>
                <a:gd name="connsiteY12" fmla="*/ 871011 h 2422950"/>
                <a:gd name="connsiteX13" fmla="*/ 1711234 w 4306835"/>
                <a:gd name="connsiteY13" fmla="*/ 629298 h 2422950"/>
                <a:gd name="connsiteX14" fmla="*/ 1568917 w 4306835"/>
                <a:gd name="connsiteY14" fmla="*/ 516347 h 2422950"/>
                <a:gd name="connsiteX15" fmla="*/ 1465003 w 4306835"/>
                <a:gd name="connsiteY15" fmla="*/ 435023 h 2422950"/>
                <a:gd name="connsiteX16" fmla="*/ 1401751 w 4306835"/>
                <a:gd name="connsiteY16" fmla="*/ 267856 h 2422950"/>
                <a:gd name="connsiteX17" fmla="*/ 1971020 w 4306835"/>
                <a:gd name="connsiteY17" fmla="*/ 35178 h 2422950"/>
                <a:gd name="connsiteX18" fmla="*/ 3525219 w 4306835"/>
                <a:gd name="connsiteY18" fmla="*/ 80358 h 2422950"/>
                <a:gd name="connsiteX19" fmla="*/ 3525219 w 4306835"/>
                <a:gd name="connsiteY19" fmla="*/ 73581 h 2422950"/>
                <a:gd name="connsiteX20" fmla="*/ 1968761 w 4306835"/>
                <a:gd name="connsiteY20" fmla="*/ 28401 h 2422950"/>
                <a:gd name="connsiteX21" fmla="*/ 1392714 w 4306835"/>
                <a:gd name="connsiteY21" fmla="*/ 265597 h 2422950"/>
                <a:gd name="connsiteX22" fmla="*/ 1458226 w 4306835"/>
                <a:gd name="connsiteY22" fmla="*/ 441800 h 2422950"/>
                <a:gd name="connsiteX23" fmla="*/ 1562140 w 4306835"/>
                <a:gd name="connsiteY23" fmla="*/ 523124 h 2422950"/>
                <a:gd name="connsiteX24" fmla="*/ 1704457 w 4306835"/>
                <a:gd name="connsiteY24" fmla="*/ 636075 h 2422950"/>
                <a:gd name="connsiteX25" fmla="*/ 1812889 w 4306835"/>
                <a:gd name="connsiteY25" fmla="*/ 871011 h 2422950"/>
                <a:gd name="connsiteX26" fmla="*/ 868624 w 4306835"/>
                <a:gd name="connsiteY26" fmla="*/ 1320554 h 2422950"/>
                <a:gd name="connsiteX27" fmla="*/ 1165 w 4306835"/>
                <a:gd name="connsiteY27" fmla="*/ 1740730 h 2422950"/>
                <a:gd name="connsiteX28" fmla="*/ 1017719 w 4306835"/>
                <a:gd name="connsiteY28" fmla="*/ 2038919 h 2422950"/>
                <a:gd name="connsiteX29" fmla="*/ 1849034 w 4306835"/>
                <a:gd name="connsiteY29" fmla="*/ 1991480 h 2422950"/>
                <a:gd name="connsiteX30" fmla="*/ 2675831 w 4306835"/>
                <a:gd name="connsiteY30" fmla="*/ 2233194 h 2422950"/>
                <a:gd name="connsiteX31" fmla="*/ 2806853 w 4306835"/>
                <a:gd name="connsiteY31" fmla="*/ 2287410 h 2422950"/>
                <a:gd name="connsiteX32" fmla="*/ 3489074 w 4306835"/>
                <a:gd name="connsiteY32" fmla="*/ 2422951 h 242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06835" h="2422950">
                  <a:moveTo>
                    <a:pt x="3489074" y="2422951"/>
                  </a:moveTo>
                  <a:cubicBezTo>
                    <a:pt x="3653982" y="2422951"/>
                    <a:pt x="3794041" y="2395843"/>
                    <a:pt x="3902473" y="2364216"/>
                  </a:cubicBezTo>
                  <a:cubicBezTo>
                    <a:pt x="4157742" y="2289669"/>
                    <a:pt x="4304578" y="2165424"/>
                    <a:pt x="4306836" y="2165424"/>
                  </a:cubicBezTo>
                  <a:lnTo>
                    <a:pt x="4302318" y="2160906"/>
                  </a:lnTo>
                  <a:cubicBezTo>
                    <a:pt x="4300059" y="2163165"/>
                    <a:pt x="4155482" y="2285151"/>
                    <a:pt x="3900214" y="2359698"/>
                  </a:cubicBezTo>
                  <a:cubicBezTo>
                    <a:pt x="3665277" y="2429728"/>
                    <a:pt x="3285764" y="2470390"/>
                    <a:pt x="2813631" y="2278374"/>
                  </a:cubicBezTo>
                  <a:cubicBezTo>
                    <a:pt x="2768451" y="2260302"/>
                    <a:pt x="2725530" y="2242230"/>
                    <a:pt x="2682608" y="2224158"/>
                  </a:cubicBezTo>
                  <a:cubicBezTo>
                    <a:pt x="2402492" y="2106690"/>
                    <a:pt x="2138187" y="1995998"/>
                    <a:pt x="1853553" y="1982444"/>
                  </a:cubicBezTo>
                  <a:cubicBezTo>
                    <a:pt x="1584730" y="1968890"/>
                    <a:pt x="1311390" y="1998257"/>
                    <a:pt x="1022236" y="2029883"/>
                  </a:cubicBezTo>
                  <a:cubicBezTo>
                    <a:pt x="839257" y="2047955"/>
                    <a:pt x="597543" y="2025365"/>
                    <a:pt x="387455" y="1971149"/>
                  </a:cubicBezTo>
                  <a:cubicBezTo>
                    <a:pt x="161554" y="1910156"/>
                    <a:pt x="26014" y="1826572"/>
                    <a:pt x="12460" y="1738471"/>
                  </a:cubicBezTo>
                  <a:cubicBezTo>
                    <a:pt x="-3353" y="1636816"/>
                    <a:pt x="132187" y="1483203"/>
                    <a:pt x="873142" y="1327331"/>
                  </a:cubicBezTo>
                  <a:cubicBezTo>
                    <a:pt x="1449189" y="1207604"/>
                    <a:pt x="1776746" y="1049473"/>
                    <a:pt x="1821926" y="871011"/>
                  </a:cubicBezTo>
                  <a:cubicBezTo>
                    <a:pt x="1842258" y="791946"/>
                    <a:pt x="1803854" y="708363"/>
                    <a:pt x="1711234" y="629298"/>
                  </a:cubicBezTo>
                  <a:cubicBezTo>
                    <a:pt x="1666054" y="590894"/>
                    <a:pt x="1616357" y="552491"/>
                    <a:pt x="1568917" y="516347"/>
                  </a:cubicBezTo>
                  <a:cubicBezTo>
                    <a:pt x="1530513" y="486980"/>
                    <a:pt x="1496628" y="459872"/>
                    <a:pt x="1465003" y="435023"/>
                  </a:cubicBezTo>
                  <a:cubicBezTo>
                    <a:pt x="1399491" y="380806"/>
                    <a:pt x="1379161" y="324331"/>
                    <a:pt x="1401751" y="267856"/>
                  </a:cubicBezTo>
                  <a:cubicBezTo>
                    <a:pt x="1446931" y="161683"/>
                    <a:pt x="1654759" y="75840"/>
                    <a:pt x="1971020" y="35178"/>
                  </a:cubicBezTo>
                  <a:cubicBezTo>
                    <a:pt x="2357311" y="-14520"/>
                    <a:pt x="2894955" y="1293"/>
                    <a:pt x="3525219" y="80358"/>
                  </a:cubicBezTo>
                  <a:lnTo>
                    <a:pt x="3525219" y="73581"/>
                  </a:lnTo>
                  <a:cubicBezTo>
                    <a:pt x="2894955" y="-5484"/>
                    <a:pt x="2355052" y="-21297"/>
                    <a:pt x="1968761" y="28401"/>
                  </a:cubicBezTo>
                  <a:cubicBezTo>
                    <a:pt x="1650242" y="69063"/>
                    <a:pt x="1440153" y="157165"/>
                    <a:pt x="1392714" y="265597"/>
                  </a:cubicBezTo>
                  <a:cubicBezTo>
                    <a:pt x="1367866" y="324331"/>
                    <a:pt x="1390456" y="385325"/>
                    <a:pt x="1458226" y="441800"/>
                  </a:cubicBezTo>
                  <a:cubicBezTo>
                    <a:pt x="1489851" y="466649"/>
                    <a:pt x="1523736" y="493757"/>
                    <a:pt x="1562140" y="523124"/>
                  </a:cubicBezTo>
                  <a:cubicBezTo>
                    <a:pt x="1609578" y="559268"/>
                    <a:pt x="1659277" y="595412"/>
                    <a:pt x="1704457" y="636075"/>
                  </a:cubicBezTo>
                  <a:cubicBezTo>
                    <a:pt x="1794818" y="712881"/>
                    <a:pt x="1833221" y="794205"/>
                    <a:pt x="1812889" y="871011"/>
                  </a:cubicBezTo>
                  <a:cubicBezTo>
                    <a:pt x="1781264" y="992998"/>
                    <a:pt x="1593767" y="1169201"/>
                    <a:pt x="868624" y="1320554"/>
                  </a:cubicBezTo>
                  <a:cubicBezTo>
                    <a:pt x="123151" y="1478685"/>
                    <a:pt x="-14648" y="1636816"/>
                    <a:pt x="1165" y="1740730"/>
                  </a:cubicBezTo>
                  <a:cubicBezTo>
                    <a:pt x="32790" y="1946300"/>
                    <a:pt x="658536" y="2077322"/>
                    <a:pt x="1017719" y="2038919"/>
                  </a:cubicBezTo>
                  <a:cubicBezTo>
                    <a:pt x="1306872" y="2009552"/>
                    <a:pt x="1580212" y="1980185"/>
                    <a:pt x="1849034" y="1991480"/>
                  </a:cubicBezTo>
                  <a:cubicBezTo>
                    <a:pt x="2131410" y="2005034"/>
                    <a:pt x="2395715" y="2115725"/>
                    <a:pt x="2675831" y="2233194"/>
                  </a:cubicBezTo>
                  <a:cubicBezTo>
                    <a:pt x="2718753" y="2251266"/>
                    <a:pt x="2763933" y="2269338"/>
                    <a:pt x="2806853" y="2287410"/>
                  </a:cubicBezTo>
                  <a:cubicBezTo>
                    <a:pt x="3066639" y="2386807"/>
                    <a:pt x="3294800" y="2422951"/>
                    <a:pt x="3489074" y="242295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960447" y="216999"/>
              <a:ext cx="4449743" cy="2462489"/>
            </a:xfrm>
            <a:custGeom>
              <a:avLst/>
              <a:gdLst>
                <a:gd name="connsiteX0" fmla="*/ 3604875 w 4449743"/>
                <a:gd name="connsiteY0" fmla="*/ 2462490 h 2462489"/>
                <a:gd name="connsiteX1" fmla="*/ 4045382 w 4449743"/>
                <a:gd name="connsiteY1" fmla="*/ 2399238 h 2462489"/>
                <a:gd name="connsiteX2" fmla="*/ 4449743 w 4449743"/>
                <a:gd name="connsiteY2" fmla="*/ 2189150 h 2462489"/>
                <a:gd name="connsiteX3" fmla="*/ 4445225 w 4449743"/>
                <a:gd name="connsiteY3" fmla="*/ 2184632 h 2462489"/>
                <a:gd name="connsiteX4" fmla="*/ 4043122 w 4449743"/>
                <a:gd name="connsiteY4" fmla="*/ 2392461 h 2462489"/>
                <a:gd name="connsiteX5" fmla="*/ 2893287 w 4449743"/>
                <a:gd name="connsiteY5" fmla="*/ 2315654 h 2462489"/>
                <a:gd name="connsiteX6" fmla="*/ 2852624 w 4449743"/>
                <a:gd name="connsiteY6" fmla="*/ 2299841 h 2462489"/>
                <a:gd name="connsiteX7" fmla="*/ 1939985 w 4449743"/>
                <a:gd name="connsiteY7" fmla="*/ 2046832 h 2462489"/>
                <a:gd name="connsiteX8" fmla="*/ 1124482 w 4449743"/>
                <a:gd name="connsiteY8" fmla="*/ 2087494 h 2462489"/>
                <a:gd name="connsiteX9" fmla="*/ 8532 w 4449743"/>
                <a:gd name="connsiteY9" fmla="*/ 1787046 h 2462489"/>
                <a:gd name="connsiteX10" fmla="*/ 939244 w 4449743"/>
                <a:gd name="connsiteY10" fmla="*/ 1339762 h 2462489"/>
                <a:gd name="connsiteX11" fmla="*/ 1888028 w 4449743"/>
                <a:gd name="connsiteY11" fmla="*/ 890220 h 2462489"/>
                <a:gd name="connsiteX12" fmla="*/ 1770559 w 4449743"/>
                <a:gd name="connsiteY12" fmla="*/ 625915 h 2462489"/>
                <a:gd name="connsiteX13" fmla="*/ 1621464 w 4449743"/>
                <a:gd name="connsiteY13" fmla="*/ 501670 h 2462489"/>
                <a:gd name="connsiteX14" fmla="*/ 1526586 w 4449743"/>
                <a:gd name="connsiteY14" fmla="*/ 424864 h 2462489"/>
                <a:gd name="connsiteX15" fmla="*/ 1476888 w 4449743"/>
                <a:gd name="connsiteY15" fmla="*/ 268992 h 2462489"/>
                <a:gd name="connsiteX16" fmla="*/ 2071007 w 4449743"/>
                <a:gd name="connsiteY16" fmla="*/ 31796 h 2462489"/>
                <a:gd name="connsiteX17" fmla="*/ 3652313 w 4449743"/>
                <a:gd name="connsiteY17" fmla="*/ 101825 h 2462489"/>
                <a:gd name="connsiteX18" fmla="*/ 3652313 w 4449743"/>
                <a:gd name="connsiteY18" fmla="*/ 95048 h 2462489"/>
                <a:gd name="connsiteX19" fmla="*/ 2071007 w 4449743"/>
                <a:gd name="connsiteY19" fmla="*/ 25019 h 2462489"/>
                <a:gd name="connsiteX20" fmla="*/ 1472370 w 4449743"/>
                <a:gd name="connsiteY20" fmla="*/ 266733 h 2462489"/>
                <a:gd name="connsiteX21" fmla="*/ 1524327 w 4449743"/>
                <a:gd name="connsiteY21" fmla="*/ 429382 h 2462489"/>
                <a:gd name="connsiteX22" fmla="*/ 1619205 w 4449743"/>
                <a:gd name="connsiteY22" fmla="*/ 506188 h 2462489"/>
                <a:gd name="connsiteX23" fmla="*/ 1768299 w 4449743"/>
                <a:gd name="connsiteY23" fmla="*/ 630433 h 2462489"/>
                <a:gd name="connsiteX24" fmla="*/ 1883510 w 4449743"/>
                <a:gd name="connsiteY24" fmla="*/ 887960 h 2462489"/>
                <a:gd name="connsiteX25" fmla="*/ 941503 w 4449743"/>
                <a:gd name="connsiteY25" fmla="*/ 1332985 h 2462489"/>
                <a:gd name="connsiteX26" fmla="*/ 1755 w 4449743"/>
                <a:gd name="connsiteY26" fmla="*/ 1789305 h 2462489"/>
                <a:gd name="connsiteX27" fmla="*/ 426449 w 4449743"/>
                <a:gd name="connsiteY27" fmla="*/ 2044573 h 2462489"/>
                <a:gd name="connsiteX28" fmla="*/ 1124482 w 4449743"/>
                <a:gd name="connsiteY28" fmla="*/ 2096530 h 2462489"/>
                <a:gd name="connsiteX29" fmla="*/ 1939985 w 4449743"/>
                <a:gd name="connsiteY29" fmla="*/ 2055868 h 2462489"/>
                <a:gd name="connsiteX30" fmla="*/ 2850365 w 4449743"/>
                <a:gd name="connsiteY30" fmla="*/ 2308877 h 2462489"/>
                <a:gd name="connsiteX31" fmla="*/ 2891027 w 4449743"/>
                <a:gd name="connsiteY31" fmla="*/ 2324690 h 2462489"/>
                <a:gd name="connsiteX32" fmla="*/ 3604875 w 4449743"/>
                <a:gd name="connsiteY32" fmla="*/ 2462490 h 246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49743" h="2462489">
                  <a:moveTo>
                    <a:pt x="3604875" y="2462490"/>
                  </a:moveTo>
                  <a:cubicBezTo>
                    <a:pt x="3783336" y="2462490"/>
                    <a:pt x="3932431" y="2433123"/>
                    <a:pt x="4045382" y="2399238"/>
                  </a:cubicBezTo>
                  <a:cubicBezTo>
                    <a:pt x="4307426" y="2320172"/>
                    <a:pt x="4447485" y="2191409"/>
                    <a:pt x="4449743" y="2189150"/>
                  </a:cubicBezTo>
                  <a:lnTo>
                    <a:pt x="4445225" y="2184632"/>
                  </a:lnTo>
                  <a:cubicBezTo>
                    <a:pt x="4442967" y="2186891"/>
                    <a:pt x="4302908" y="2313395"/>
                    <a:pt x="4043122" y="2392461"/>
                  </a:cubicBezTo>
                  <a:cubicBezTo>
                    <a:pt x="3803667" y="2467008"/>
                    <a:pt x="3408341" y="2512188"/>
                    <a:pt x="2893287" y="2315654"/>
                  </a:cubicBezTo>
                  <a:lnTo>
                    <a:pt x="2852624" y="2299841"/>
                  </a:lnTo>
                  <a:cubicBezTo>
                    <a:pt x="2529586" y="2175596"/>
                    <a:pt x="2249469" y="2069422"/>
                    <a:pt x="1939985" y="2046832"/>
                  </a:cubicBezTo>
                  <a:cubicBezTo>
                    <a:pt x="1702789" y="2028760"/>
                    <a:pt x="1452038" y="2042314"/>
                    <a:pt x="1124482" y="2087494"/>
                  </a:cubicBezTo>
                  <a:cubicBezTo>
                    <a:pt x="713343" y="2143970"/>
                    <a:pt x="44676" y="1992616"/>
                    <a:pt x="8532" y="1787046"/>
                  </a:cubicBezTo>
                  <a:cubicBezTo>
                    <a:pt x="-9540" y="1678614"/>
                    <a:pt x="135036" y="1511447"/>
                    <a:pt x="939244" y="1339762"/>
                  </a:cubicBezTo>
                  <a:cubicBezTo>
                    <a:pt x="1519808" y="1215517"/>
                    <a:pt x="1840588" y="1064163"/>
                    <a:pt x="1888028" y="890220"/>
                  </a:cubicBezTo>
                  <a:cubicBezTo>
                    <a:pt x="1910618" y="806636"/>
                    <a:pt x="1872215" y="718535"/>
                    <a:pt x="1770559" y="625915"/>
                  </a:cubicBezTo>
                  <a:cubicBezTo>
                    <a:pt x="1723119" y="582994"/>
                    <a:pt x="1671162" y="542332"/>
                    <a:pt x="1621464" y="501670"/>
                  </a:cubicBezTo>
                  <a:cubicBezTo>
                    <a:pt x="1587579" y="474562"/>
                    <a:pt x="1553693" y="447454"/>
                    <a:pt x="1526586" y="424864"/>
                  </a:cubicBezTo>
                  <a:cubicBezTo>
                    <a:pt x="1470111" y="375165"/>
                    <a:pt x="1452038" y="320949"/>
                    <a:pt x="1476888" y="268992"/>
                  </a:cubicBezTo>
                  <a:cubicBezTo>
                    <a:pt x="1528845" y="158301"/>
                    <a:pt x="1745709" y="70199"/>
                    <a:pt x="2071007" y="31796"/>
                  </a:cubicBezTo>
                  <a:cubicBezTo>
                    <a:pt x="2473110" y="-17902"/>
                    <a:pt x="3019791" y="6947"/>
                    <a:pt x="3652313" y="101825"/>
                  </a:cubicBezTo>
                  <a:lnTo>
                    <a:pt x="3652313" y="95048"/>
                  </a:lnTo>
                  <a:cubicBezTo>
                    <a:pt x="3019791" y="170"/>
                    <a:pt x="2473110" y="-24679"/>
                    <a:pt x="2071007" y="25019"/>
                  </a:cubicBezTo>
                  <a:cubicBezTo>
                    <a:pt x="1743451" y="65681"/>
                    <a:pt x="1524327" y="153783"/>
                    <a:pt x="1472370" y="266733"/>
                  </a:cubicBezTo>
                  <a:cubicBezTo>
                    <a:pt x="1447521" y="323208"/>
                    <a:pt x="1463333" y="379683"/>
                    <a:pt x="1524327" y="429382"/>
                  </a:cubicBezTo>
                  <a:cubicBezTo>
                    <a:pt x="1551435" y="454231"/>
                    <a:pt x="1585320" y="479080"/>
                    <a:pt x="1619205" y="506188"/>
                  </a:cubicBezTo>
                  <a:cubicBezTo>
                    <a:pt x="1668904" y="546850"/>
                    <a:pt x="1720861" y="587512"/>
                    <a:pt x="1768299" y="630433"/>
                  </a:cubicBezTo>
                  <a:cubicBezTo>
                    <a:pt x="1867696" y="720794"/>
                    <a:pt x="1906100" y="806636"/>
                    <a:pt x="1883510" y="887960"/>
                  </a:cubicBezTo>
                  <a:cubicBezTo>
                    <a:pt x="1836070" y="1059645"/>
                    <a:pt x="1519808" y="1208740"/>
                    <a:pt x="941503" y="1332985"/>
                  </a:cubicBezTo>
                  <a:cubicBezTo>
                    <a:pt x="128259" y="1506929"/>
                    <a:pt x="-18576" y="1676355"/>
                    <a:pt x="1755" y="1789305"/>
                  </a:cubicBezTo>
                  <a:cubicBezTo>
                    <a:pt x="19827" y="1888702"/>
                    <a:pt x="173439" y="1981321"/>
                    <a:pt x="426449" y="2044573"/>
                  </a:cubicBezTo>
                  <a:cubicBezTo>
                    <a:pt x="661385" y="2103307"/>
                    <a:pt x="927949" y="2123639"/>
                    <a:pt x="1124482" y="2096530"/>
                  </a:cubicBezTo>
                  <a:cubicBezTo>
                    <a:pt x="1452038" y="2051350"/>
                    <a:pt x="1702789" y="2037796"/>
                    <a:pt x="1939985" y="2055868"/>
                  </a:cubicBezTo>
                  <a:cubicBezTo>
                    <a:pt x="2249469" y="2078458"/>
                    <a:pt x="2527327" y="2184632"/>
                    <a:pt x="2850365" y="2308877"/>
                  </a:cubicBezTo>
                  <a:lnTo>
                    <a:pt x="2891027" y="2324690"/>
                  </a:lnTo>
                  <a:cubicBezTo>
                    <a:pt x="3164368" y="2426346"/>
                    <a:pt x="3403822" y="2462490"/>
                    <a:pt x="3604875" y="246249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829154" y="188687"/>
              <a:ext cx="4599108" cy="2502096"/>
            </a:xfrm>
            <a:custGeom>
              <a:avLst/>
              <a:gdLst>
                <a:gd name="connsiteX0" fmla="*/ 3724873 w 4599108"/>
                <a:gd name="connsiteY0" fmla="*/ 2502096 h 2502096"/>
                <a:gd name="connsiteX1" fmla="*/ 4194747 w 4599108"/>
                <a:gd name="connsiteY1" fmla="*/ 2432067 h 2502096"/>
                <a:gd name="connsiteX2" fmla="*/ 4599108 w 4599108"/>
                <a:gd name="connsiteY2" fmla="*/ 2212943 h 2502096"/>
                <a:gd name="connsiteX3" fmla="*/ 4594591 w 4599108"/>
                <a:gd name="connsiteY3" fmla="*/ 2208425 h 2502096"/>
                <a:gd name="connsiteX4" fmla="*/ 4192487 w 4599108"/>
                <a:gd name="connsiteY4" fmla="*/ 2425290 h 2502096"/>
                <a:gd name="connsiteX5" fmla="*/ 2977140 w 4599108"/>
                <a:gd name="connsiteY5" fmla="*/ 2355261 h 2502096"/>
                <a:gd name="connsiteX6" fmla="*/ 2150343 w 4599108"/>
                <a:gd name="connsiteY6" fmla="*/ 2129360 h 2502096"/>
                <a:gd name="connsiteX7" fmla="*/ 1233185 w 4599108"/>
                <a:gd name="connsiteY7" fmla="*/ 2149691 h 2502096"/>
                <a:gd name="connsiteX8" fmla="*/ 8803 w 4599108"/>
                <a:gd name="connsiteY8" fmla="*/ 1842466 h 2502096"/>
                <a:gd name="connsiteX9" fmla="*/ 1009544 w 4599108"/>
                <a:gd name="connsiteY9" fmla="*/ 1359038 h 2502096"/>
                <a:gd name="connsiteX10" fmla="*/ 1960586 w 4599108"/>
                <a:gd name="connsiteY10" fmla="*/ 907236 h 2502096"/>
                <a:gd name="connsiteX11" fmla="*/ 1682728 w 4599108"/>
                <a:gd name="connsiteY11" fmla="*/ 493837 h 2502096"/>
                <a:gd name="connsiteX12" fmla="*/ 1592368 w 4599108"/>
                <a:gd name="connsiteY12" fmla="*/ 417031 h 2502096"/>
                <a:gd name="connsiteX13" fmla="*/ 1556224 w 4599108"/>
                <a:gd name="connsiteY13" fmla="*/ 272454 h 2502096"/>
                <a:gd name="connsiteX14" fmla="*/ 3781348 w 4599108"/>
                <a:gd name="connsiteY14" fmla="*/ 125619 h 2502096"/>
                <a:gd name="connsiteX15" fmla="*/ 3783606 w 4599108"/>
                <a:gd name="connsiteY15" fmla="*/ 118842 h 2502096"/>
                <a:gd name="connsiteX16" fmla="*/ 2175192 w 4599108"/>
                <a:gd name="connsiteY16" fmla="*/ 21704 h 2502096"/>
                <a:gd name="connsiteX17" fmla="*/ 1549446 w 4599108"/>
                <a:gd name="connsiteY17" fmla="*/ 267936 h 2502096"/>
                <a:gd name="connsiteX18" fmla="*/ 1587849 w 4599108"/>
                <a:gd name="connsiteY18" fmla="*/ 419290 h 2502096"/>
                <a:gd name="connsiteX19" fmla="*/ 1678210 w 4599108"/>
                <a:gd name="connsiteY19" fmla="*/ 496096 h 2502096"/>
                <a:gd name="connsiteX20" fmla="*/ 1953809 w 4599108"/>
                <a:gd name="connsiteY20" fmla="*/ 902718 h 2502096"/>
                <a:gd name="connsiteX21" fmla="*/ 1007284 w 4599108"/>
                <a:gd name="connsiteY21" fmla="*/ 1347743 h 2502096"/>
                <a:gd name="connsiteX22" fmla="*/ 2025 w 4599108"/>
                <a:gd name="connsiteY22" fmla="*/ 1840207 h 2502096"/>
                <a:gd name="connsiteX23" fmla="*/ 471900 w 4599108"/>
                <a:gd name="connsiteY23" fmla="*/ 2111288 h 2502096"/>
                <a:gd name="connsiteX24" fmla="*/ 1233185 w 4599108"/>
                <a:gd name="connsiteY24" fmla="*/ 2151950 h 2502096"/>
                <a:gd name="connsiteX25" fmla="*/ 2972622 w 4599108"/>
                <a:gd name="connsiteY25" fmla="*/ 2355261 h 2502096"/>
                <a:gd name="connsiteX26" fmla="*/ 3724873 w 4599108"/>
                <a:gd name="connsiteY26" fmla="*/ 2502096 h 250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99108" h="2502096">
                  <a:moveTo>
                    <a:pt x="3724873" y="2502096"/>
                  </a:moveTo>
                  <a:cubicBezTo>
                    <a:pt x="3919147" y="2502096"/>
                    <a:pt x="4077278" y="2470470"/>
                    <a:pt x="4194747" y="2432067"/>
                  </a:cubicBezTo>
                  <a:cubicBezTo>
                    <a:pt x="4461309" y="2348484"/>
                    <a:pt x="4596850" y="2215202"/>
                    <a:pt x="4599108" y="2212943"/>
                  </a:cubicBezTo>
                  <a:lnTo>
                    <a:pt x="4594591" y="2208425"/>
                  </a:lnTo>
                  <a:cubicBezTo>
                    <a:pt x="4592332" y="2210684"/>
                    <a:pt x="4459051" y="2341707"/>
                    <a:pt x="4192487" y="2425290"/>
                  </a:cubicBezTo>
                  <a:cubicBezTo>
                    <a:pt x="3948514" y="2502096"/>
                    <a:pt x="3537374" y="2554054"/>
                    <a:pt x="2977140" y="2355261"/>
                  </a:cubicBezTo>
                  <a:cubicBezTo>
                    <a:pt x="2676692" y="2249087"/>
                    <a:pt x="2419164" y="2170022"/>
                    <a:pt x="2150343" y="2129360"/>
                  </a:cubicBezTo>
                  <a:cubicBezTo>
                    <a:pt x="1858930" y="2086439"/>
                    <a:pt x="1567519" y="2093216"/>
                    <a:pt x="1233185" y="2149691"/>
                  </a:cubicBezTo>
                  <a:cubicBezTo>
                    <a:pt x="797196" y="2224238"/>
                    <a:pt x="53983" y="2068367"/>
                    <a:pt x="8803" y="1842466"/>
                  </a:cubicBezTo>
                  <a:cubicBezTo>
                    <a:pt x="-22824" y="1675299"/>
                    <a:pt x="331841" y="1505873"/>
                    <a:pt x="1009544" y="1359038"/>
                  </a:cubicBezTo>
                  <a:cubicBezTo>
                    <a:pt x="1605921" y="1230274"/>
                    <a:pt x="1917666" y="1083439"/>
                    <a:pt x="1960586" y="907236"/>
                  </a:cubicBezTo>
                  <a:cubicBezTo>
                    <a:pt x="1996731" y="755882"/>
                    <a:pt x="1822787" y="611306"/>
                    <a:pt x="1682728" y="493837"/>
                  </a:cubicBezTo>
                  <a:cubicBezTo>
                    <a:pt x="1648843" y="466729"/>
                    <a:pt x="1619476" y="439621"/>
                    <a:pt x="1592368" y="417031"/>
                  </a:cubicBezTo>
                  <a:cubicBezTo>
                    <a:pt x="1542669" y="371851"/>
                    <a:pt x="1531374" y="322153"/>
                    <a:pt x="1556224" y="272454"/>
                  </a:cubicBezTo>
                  <a:cubicBezTo>
                    <a:pt x="1651101" y="80439"/>
                    <a:pt x="2340099" y="-129649"/>
                    <a:pt x="3781348" y="125619"/>
                  </a:cubicBezTo>
                  <a:lnTo>
                    <a:pt x="3783606" y="118842"/>
                  </a:lnTo>
                  <a:cubicBezTo>
                    <a:pt x="2986177" y="-23476"/>
                    <a:pt x="2468863" y="-12181"/>
                    <a:pt x="2175192" y="21704"/>
                  </a:cubicBezTo>
                  <a:cubicBezTo>
                    <a:pt x="1840859" y="60107"/>
                    <a:pt x="1605921" y="152727"/>
                    <a:pt x="1549446" y="267936"/>
                  </a:cubicBezTo>
                  <a:cubicBezTo>
                    <a:pt x="1522339" y="319894"/>
                    <a:pt x="1535892" y="374110"/>
                    <a:pt x="1587849" y="419290"/>
                  </a:cubicBezTo>
                  <a:cubicBezTo>
                    <a:pt x="1614958" y="444139"/>
                    <a:pt x="1646584" y="468988"/>
                    <a:pt x="1678210" y="496096"/>
                  </a:cubicBezTo>
                  <a:cubicBezTo>
                    <a:pt x="1816010" y="611306"/>
                    <a:pt x="1989953" y="753623"/>
                    <a:pt x="1953809" y="902718"/>
                  </a:cubicBezTo>
                  <a:cubicBezTo>
                    <a:pt x="1910887" y="1074403"/>
                    <a:pt x="1601404" y="1221238"/>
                    <a:pt x="1007284" y="1347743"/>
                  </a:cubicBezTo>
                  <a:cubicBezTo>
                    <a:pt x="135307" y="1535240"/>
                    <a:pt x="-20565" y="1718220"/>
                    <a:pt x="2025" y="1840207"/>
                  </a:cubicBezTo>
                  <a:cubicBezTo>
                    <a:pt x="22356" y="1948639"/>
                    <a:pt x="194041" y="2045776"/>
                    <a:pt x="471900" y="2111288"/>
                  </a:cubicBezTo>
                  <a:cubicBezTo>
                    <a:pt x="731686" y="2172281"/>
                    <a:pt x="1023097" y="2188094"/>
                    <a:pt x="1233185" y="2151950"/>
                  </a:cubicBezTo>
                  <a:cubicBezTo>
                    <a:pt x="1962846" y="2027704"/>
                    <a:pt x="2414648" y="2158727"/>
                    <a:pt x="2972622" y="2355261"/>
                  </a:cubicBezTo>
                  <a:cubicBezTo>
                    <a:pt x="3266293" y="2465952"/>
                    <a:pt x="3517044" y="2502096"/>
                    <a:pt x="3724873" y="2502096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087625" y="181527"/>
            <a:ext cx="201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功能介绍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90" name="图片 89" descr="图片包含 游戏机, 食物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3763" r="3421" b="42503"/>
          <a:stretch>
            <a:fillRect/>
          </a:stretch>
        </p:blipFill>
        <p:spPr>
          <a:xfrm>
            <a:off x="0" y="2545362"/>
            <a:ext cx="12192000" cy="4312638"/>
          </a:xfrm>
          <a:custGeom>
            <a:avLst/>
            <a:gdLst>
              <a:gd name="connsiteX0" fmla="*/ 0 w 12192000"/>
              <a:gd name="connsiteY0" fmla="*/ 0 h 4312638"/>
              <a:gd name="connsiteX1" fmla="*/ 12192000 w 12192000"/>
              <a:gd name="connsiteY1" fmla="*/ 0 h 4312638"/>
              <a:gd name="connsiteX2" fmla="*/ 12192000 w 12192000"/>
              <a:gd name="connsiteY2" fmla="*/ 4312638 h 4312638"/>
              <a:gd name="connsiteX3" fmla="*/ 0 w 12192000"/>
              <a:gd name="connsiteY3" fmla="*/ 4312638 h 431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12638">
                <a:moveTo>
                  <a:pt x="0" y="0"/>
                </a:moveTo>
                <a:lnTo>
                  <a:pt x="12192000" y="0"/>
                </a:lnTo>
                <a:lnTo>
                  <a:pt x="12192000" y="4312638"/>
                </a:lnTo>
                <a:lnTo>
                  <a:pt x="0" y="4312638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3"/>
          <a:srcRect r="27446" b="58298"/>
          <a:stretch>
            <a:fillRect/>
          </a:stretch>
        </p:blipFill>
        <p:spPr>
          <a:xfrm>
            <a:off x="68663" y="3113962"/>
            <a:ext cx="3339568" cy="1042368"/>
          </a:xfrm>
          <a:prstGeom prst="rect">
            <a:avLst/>
          </a:prstGeom>
        </p:spPr>
      </p:pic>
      <p:sp>
        <p:nvSpPr>
          <p:cNvPr id="46" name="任意多边形: 形状 45"/>
          <p:cNvSpPr/>
          <p:nvPr/>
        </p:nvSpPr>
        <p:spPr>
          <a:xfrm>
            <a:off x="1927264" y="995824"/>
            <a:ext cx="1480966" cy="4607272"/>
          </a:xfrm>
          <a:custGeom>
            <a:avLst/>
            <a:gdLst>
              <a:gd name="connsiteX0" fmla="*/ 260343 w 533998"/>
              <a:gd name="connsiteY0" fmla="*/ 0 h 2664646"/>
              <a:gd name="connsiteX1" fmla="*/ 387794 w 533998"/>
              <a:gd name="connsiteY1" fmla="*/ 127451 h 2664646"/>
              <a:gd name="connsiteX2" fmla="*/ 387794 w 533998"/>
              <a:gd name="connsiteY2" fmla="*/ 127703 h 2664646"/>
              <a:gd name="connsiteX3" fmla="*/ 489869 w 533998"/>
              <a:gd name="connsiteY3" fmla="*/ 127703 h 2664646"/>
              <a:gd name="connsiteX4" fmla="*/ 533998 w 533998"/>
              <a:gd name="connsiteY4" fmla="*/ 171833 h 2664646"/>
              <a:gd name="connsiteX5" fmla="*/ 533998 w 533998"/>
              <a:gd name="connsiteY5" fmla="*/ 831850 h 2664646"/>
              <a:gd name="connsiteX6" fmla="*/ 533998 w 533998"/>
              <a:gd name="connsiteY6" fmla="*/ 1075284 h 2664646"/>
              <a:gd name="connsiteX7" fmla="*/ 533998 w 533998"/>
              <a:gd name="connsiteY7" fmla="*/ 1593850 h 2664646"/>
              <a:gd name="connsiteX8" fmla="*/ 533998 w 533998"/>
              <a:gd name="connsiteY8" fmla="*/ 1735301 h 2664646"/>
              <a:gd name="connsiteX9" fmla="*/ 533998 w 533998"/>
              <a:gd name="connsiteY9" fmla="*/ 2497301 h 2664646"/>
              <a:gd name="connsiteX10" fmla="*/ 489869 w 533998"/>
              <a:gd name="connsiteY10" fmla="*/ 2541431 h 2664646"/>
              <a:gd name="connsiteX11" fmla="*/ 366817 w 533998"/>
              <a:gd name="connsiteY11" fmla="*/ 2541431 h 2664646"/>
              <a:gd name="connsiteX12" fmla="*/ 338185 w 533998"/>
              <a:gd name="connsiteY12" fmla="*/ 2547211 h 2664646"/>
              <a:gd name="connsiteX13" fmla="*/ 260343 w 533998"/>
              <a:gd name="connsiteY13" fmla="*/ 2664646 h 2664646"/>
              <a:gd name="connsiteX14" fmla="*/ 182502 w 533998"/>
              <a:gd name="connsiteY14" fmla="*/ 2547211 h 2664646"/>
              <a:gd name="connsiteX15" fmla="*/ 153870 w 533998"/>
              <a:gd name="connsiteY15" fmla="*/ 2541431 h 2664646"/>
              <a:gd name="connsiteX16" fmla="*/ 44130 w 533998"/>
              <a:gd name="connsiteY16" fmla="*/ 2541431 h 2664646"/>
              <a:gd name="connsiteX17" fmla="*/ 0 w 533998"/>
              <a:gd name="connsiteY17" fmla="*/ 2497301 h 2664646"/>
              <a:gd name="connsiteX18" fmla="*/ 0 w 533998"/>
              <a:gd name="connsiteY18" fmla="*/ 1735301 h 2664646"/>
              <a:gd name="connsiteX19" fmla="*/ 0 w 533998"/>
              <a:gd name="connsiteY19" fmla="*/ 1593850 h 2664646"/>
              <a:gd name="connsiteX20" fmla="*/ 0 w 533998"/>
              <a:gd name="connsiteY20" fmla="*/ 1075284 h 2664646"/>
              <a:gd name="connsiteX21" fmla="*/ 0 w 533998"/>
              <a:gd name="connsiteY21" fmla="*/ 831850 h 2664646"/>
              <a:gd name="connsiteX22" fmla="*/ 0 w 533998"/>
              <a:gd name="connsiteY22" fmla="*/ 171833 h 2664646"/>
              <a:gd name="connsiteX23" fmla="*/ 44130 w 533998"/>
              <a:gd name="connsiteY23" fmla="*/ 127703 h 2664646"/>
              <a:gd name="connsiteX24" fmla="*/ 132893 w 533998"/>
              <a:gd name="connsiteY24" fmla="*/ 127703 h 2664646"/>
              <a:gd name="connsiteX25" fmla="*/ 132893 w 533998"/>
              <a:gd name="connsiteY25" fmla="*/ 127451 h 2664646"/>
              <a:gd name="connsiteX26" fmla="*/ 260343 w 533998"/>
              <a:gd name="connsiteY26" fmla="*/ 0 h 266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998" h="2664646">
                <a:moveTo>
                  <a:pt x="260343" y="0"/>
                </a:moveTo>
                <a:cubicBezTo>
                  <a:pt x="260343" y="70389"/>
                  <a:pt x="317405" y="127451"/>
                  <a:pt x="387794" y="127451"/>
                </a:cubicBezTo>
                <a:lnTo>
                  <a:pt x="387794" y="127703"/>
                </a:lnTo>
                <a:lnTo>
                  <a:pt x="489869" y="127703"/>
                </a:lnTo>
                <a:cubicBezTo>
                  <a:pt x="514241" y="127703"/>
                  <a:pt x="533998" y="147461"/>
                  <a:pt x="533998" y="171833"/>
                </a:cubicBezTo>
                <a:lnTo>
                  <a:pt x="533998" y="831850"/>
                </a:lnTo>
                <a:lnTo>
                  <a:pt x="533998" y="1075284"/>
                </a:lnTo>
                <a:lnTo>
                  <a:pt x="533998" y="1593850"/>
                </a:lnTo>
                <a:lnTo>
                  <a:pt x="533998" y="1735301"/>
                </a:lnTo>
                <a:lnTo>
                  <a:pt x="533998" y="2497301"/>
                </a:lnTo>
                <a:cubicBezTo>
                  <a:pt x="533998" y="2521673"/>
                  <a:pt x="514241" y="2541431"/>
                  <a:pt x="489869" y="2541431"/>
                </a:cubicBezTo>
                <a:lnTo>
                  <a:pt x="366817" y="2541431"/>
                </a:lnTo>
                <a:lnTo>
                  <a:pt x="338185" y="2547211"/>
                </a:lnTo>
                <a:cubicBezTo>
                  <a:pt x="292441" y="2566559"/>
                  <a:pt x="260343" y="2611854"/>
                  <a:pt x="260343" y="2664646"/>
                </a:cubicBezTo>
                <a:cubicBezTo>
                  <a:pt x="260343" y="2611854"/>
                  <a:pt x="228247" y="2566559"/>
                  <a:pt x="182502" y="2547211"/>
                </a:cubicBezTo>
                <a:lnTo>
                  <a:pt x="153870" y="2541431"/>
                </a:lnTo>
                <a:lnTo>
                  <a:pt x="44130" y="2541431"/>
                </a:lnTo>
                <a:cubicBezTo>
                  <a:pt x="19758" y="2541431"/>
                  <a:pt x="0" y="2521673"/>
                  <a:pt x="0" y="2497301"/>
                </a:cubicBezTo>
                <a:lnTo>
                  <a:pt x="0" y="1735301"/>
                </a:lnTo>
                <a:lnTo>
                  <a:pt x="0" y="1593850"/>
                </a:lnTo>
                <a:lnTo>
                  <a:pt x="0" y="1075284"/>
                </a:lnTo>
                <a:lnTo>
                  <a:pt x="0" y="831850"/>
                </a:lnTo>
                <a:lnTo>
                  <a:pt x="0" y="171833"/>
                </a:lnTo>
                <a:cubicBezTo>
                  <a:pt x="0" y="147461"/>
                  <a:pt x="19758" y="127703"/>
                  <a:pt x="44130" y="127703"/>
                </a:cubicBezTo>
                <a:lnTo>
                  <a:pt x="132893" y="127703"/>
                </a:lnTo>
                <a:lnTo>
                  <a:pt x="132893" y="127451"/>
                </a:lnTo>
                <a:cubicBezTo>
                  <a:pt x="203282" y="127451"/>
                  <a:pt x="260343" y="70389"/>
                  <a:pt x="260343" y="0"/>
                </a:cubicBezTo>
                <a:close/>
              </a:path>
            </a:pathLst>
          </a:custGeom>
          <a:solidFill>
            <a:schemeClr val="tx1"/>
          </a:solidFill>
          <a:ln>
            <a:gradFill>
              <a:gsLst>
                <a:gs pos="0">
                  <a:srgbClr val="E6C04A"/>
                </a:gs>
                <a:gs pos="100000">
                  <a:srgbClr val="E98722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74" name="图片 73" descr="图片包含 桌子, 照片, 电脑, 监控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6"/>
          <a:stretch>
            <a:fillRect/>
          </a:stretch>
        </p:blipFill>
        <p:spPr>
          <a:xfrm>
            <a:off x="2652125" y="4206067"/>
            <a:ext cx="1446555" cy="129583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3"/>
          <a:srcRect t="41248"/>
          <a:stretch>
            <a:fillRect/>
          </a:stretch>
        </p:blipFill>
        <p:spPr>
          <a:xfrm>
            <a:off x="98572" y="4115477"/>
            <a:ext cx="4602879" cy="1468542"/>
          </a:xfrm>
          <a:custGeom>
            <a:avLst/>
            <a:gdLst>
              <a:gd name="connsiteX0" fmla="*/ 0 w 4602879"/>
              <a:gd name="connsiteY0" fmla="*/ 0 h 1468542"/>
              <a:gd name="connsiteX1" fmla="*/ 1858602 w 4602879"/>
              <a:gd name="connsiteY1" fmla="*/ 0 h 1468542"/>
              <a:gd name="connsiteX2" fmla="*/ 1858602 w 4602879"/>
              <a:gd name="connsiteY2" fmla="*/ 472724 h 1468542"/>
              <a:gd name="connsiteX3" fmla="*/ 2963502 w 4602879"/>
              <a:gd name="connsiteY3" fmla="*/ 472724 h 1468542"/>
              <a:gd name="connsiteX4" fmla="*/ 2963502 w 4602879"/>
              <a:gd name="connsiteY4" fmla="*/ 0 h 1468542"/>
              <a:gd name="connsiteX5" fmla="*/ 4602879 w 4602879"/>
              <a:gd name="connsiteY5" fmla="*/ 0 h 1468542"/>
              <a:gd name="connsiteX6" fmla="*/ 4602879 w 4602879"/>
              <a:gd name="connsiteY6" fmla="*/ 1468542 h 1468542"/>
              <a:gd name="connsiteX7" fmla="*/ 0 w 4602879"/>
              <a:gd name="connsiteY7" fmla="*/ 1468542 h 14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02879" h="1468542">
                <a:moveTo>
                  <a:pt x="0" y="0"/>
                </a:moveTo>
                <a:lnTo>
                  <a:pt x="1858602" y="0"/>
                </a:lnTo>
                <a:lnTo>
                  <a:pt x="1858602" y="472724"/>
                </a:lnTo>
                <a:lnTo>
                  <a:pt x="2963502" y="472724"/>
                </a:lnTo>
                <a:lnTo>
                  <a:pt x="2963502" y="0"/>
                </a:lnTo>
                <a:lnTo>
                  <a:pt x="4602879" y="0"/>
                </a:lnTo>
                <a:lnTo>
                  <a:pt x="4602879" y="1468542"/>
                </a:lnTo>
                <a:lnTo>
                  <a:pt x="0" y="1468542"/>
                </a:lnTo>
                <a:close/>
              </a:path>
            </a:pathLst>
          </a:custGeom>
        </p:spPr>
      </p:pic>
      <p:pic>
        <p:nvPicPr>
          <p:cNvPr id="42" name="图片 41" descr="卡通人物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2141816" y="1546055"/>
            <a:ext cx="269974" cy="27608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160713" y="1348228"/>
            <a:ext cx="1013460" cy="352044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管理员界面</a:t>
            </a:r>
            <a:endParaRPr lang="zh-CN" altLang="en-US" sz="54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60340" y="181610"/>
            <a:ext cx="5387340" cy="717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1.全局信息管理权限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可查看所有教师与学生信息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2.信息的增删查改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添加新教师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/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学生账号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修改现有信息（如姓名、联系方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         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式、邮箱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、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密码等）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           </a:t>
            </a:r>
            <a:r>
              <a:rPr lang="en-US" altLang="zh-CN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  <a:sym typeface="+mn-ea"/>
              </a:rPr>
              <a:t>3.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  <a:sym typeface="+mn-ea"/>
              </a:rPr>
              <a:t>支持文件操作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  <a:sym typeface="+mn-ea"/>
              </a:rPr>
              <a:t>           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  <a:sym typeface="+mn-ea"/>
              </a:rPr>
              <a:t>可以将数据导出为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  <a:sym typeface="+mn-ea"/>
              </a:rPr>
              <a:t>csv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  <a:sym typeface="+mn-ea"/>
              </a:rPr>
              <a:t>文件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  <a:sym typeface="+mn-ea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en-US" altLang="zh-CN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4.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帖子内容审核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           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审核用户发布的帖子，自动检测敏感词，保障内容合规健康。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endParaRPr lang="en-US" altLang="zh-CN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0" name="图形 17"/>
          <p:cNvGrpSpPr/>
          <p:nvPr/>
        </p:nvGrpSpPr>
        <p:grpSpPr>
          <a:xfrm flipH="1" flipV="1">
            <a:off x="1887855" y="1589518"/>
            <a:ext cx="3227069" cy="1755652"/>
            <a:chOff x="11829154" y="188687"/>
            <a:chExt cx="4599108" cy="2502096"/>
          </a:xfrm>
          <a:gradFill>
            <a:gsLst>
              <a:gs pos="0">
                <a:srgbClr val="E6C04A"/>
              </a:gs>
              <a:gs pos="100000">
                <a:srgbClr val="E98722"/>
              </a:gs>
            </a:gsLst>
            <a:lin ang="5400000" scaled="1"/>
          </a:gradFill>
        </p:grpSpPr>
        <p:sp>
          <p:nvSpPr>
            <p:cNvPr id="22" name="任意多边形: 形状 21"/>
            <p:cNvSpPr/>
            <p:nvPr/>
          </p:nvSpPr>
          <p:spPr>
            <a:xfrm>
              <a:off x="12983168" y="312047"/>
              <a:ext cx="3284704" cy="2234159"/>
            </a:xfrm>
            <a:custGeom>
              <a:avLst/>
              <a:gdLst>
                <a:gd name="connsiteX0" fmla="*/ 2652182 w 3284704"/>
                <a:gd name="connsiteY0" fmla="*/ 2234160 h 2234159"/>
                <a:gd name="connsiteX1" fmla="*/ 3284705 w 3284704"/>
                <a:gd name="connsiteY1" fmla="*/ 2121210 h 2234159"/>
                <a:gd name="connsiteX2" fmla="*/ 3282446 w 3284704"/>
                <a:gd name="connsiteY2" fmla="*/ 2114433 h 2234159"/>
                <a:gd name="connsiteX3" fmla="*/ 2245560 w 3284704"/>
                <a:gd name="connsiteY3" fmla="*/ 2121210 h 2234159"/>
                <a:gd name="connsiteX4" fmla="*/ 2119056 w 3284704"/>
                <a:gd name="connsiteY4" fmla="*/ 2028590 h 2234159"/>
                <a:gd name="connsiteX5" fmla="*/ 1222230 w 3284704"/>
                <a:gd name="connsiteY5" fmla="*/ 1626487 h 2234159"/>
                <a:gd name="connsiteX6" fmla="*/ 881118 w 3284704"/>
                <a:gd name="connsiteY6" fmla="*/ 1680703 h 2234159"/>
                <a:gd name="connsiteX7" fmla="*/ 280222 w 3284704"/>
                <a:gd name="connsiteY7" fmla="*/ 1712329 h 2234159"/>
                <a:gd name="connsiteX8" fmla="*/ 6883 w 3284704"/>
                <a:gd name="connsiteY8" fmla="*/ 1504500 h 2234159"/>
                <a:gd name="connsiteX9" fmla="*/ 393173 w 3284704"/>
                <a:gd name="connsiteY9" fmla="*/ 1305707 h 2234159"/>
                <a:gd name="connsiteX10" fmla="*/ 1052804 w 3284704"/>
                <a:gd name="connsiteY10" fmla="*/ 1106914 h 2234159"/>
                <a:gd name="connsiteX11" fmla="*/ 1373583 w 3284704"/>
                <a:gd name="connsiteY11" fmla="*/ 844869 h 2234159"/>
                <a:gd name="connsiteX12" fmla="*/ 1274186 w 3284704"/>
                <a:gd name="connsiteY12" fmla="*/ 722883 h 2234159"/>
                <a:gd name="connsiteX13" fmla="*/ 799795 w 3284704"/>
                <a:gd name="connsiteY13" fmla="*/ 347887 h 2234159"/>
                <a:gd name="connsiteX14" fmla="*/ 2629592 w 3284704"/>
                <a:gd name="connsiteY14" fmla="*/ 6777 h 2234159"/>
                <a:gd name="connsiteX15" fmla="*/ 2629592 w 3284704"/>
                <a:gd name="connsiteY15" fmla="*/ 0 h 2234159"/>
                <a:gd name="connsiteX16" fmla="*/ 1231265 w 3284704"/>
                <a:gd name="connsiteY16" fmla="*/ 128764 h 2234159"/>
                <a:gd name="connsiteX17" fmla="*/ 795276 w 3284704"/>
                <a:gd name="connsiteY17" fmla="*/ 347887 h 2234159"/>
                <a:gd name="connsiteX18" fmla="*/ 1271928 w 3284704"/>
                <a:gd name="connsiteY18" fmla="*/ 731919 h 2234159"/>
                <a:gd name="connsiteX19" fmla="*/ 1366805 w 3284704"/>
                <a:gd name="connsiteY19" fmla="*/ 847128 h 2234159"/>
                <a:gd name="connsiteX20" fmla="*/ 393173 w 3284704"/>
                <a:gd name="connsiteY20" fmla="*/ 1301189 h 2234159"/>
                <a:gd name="connsiteX21" fmla="*/ 105 w 3284704"/>
                <a:gd name="connsiteY21" fmla="*/ 1506759 h 2234159"/>
                <a:gd name="connsiteX22" fmla="*/ 277964 w 3284704"/>
                <a:gd name="connsiteY22" fmla="*/ 1721365 h 2234159"/>
                <a:gd name="connsiteX23" fmla="*/ 881118 w 3284704"/>
                <a:gd name="connsiteY23" fmla="*/ 1689739 h 2234159"/>
                <a:gd name="connsiteX24" fmla="*/ 1222230 w 3284704"/>
                <a:gd name="connsiteY24" fmla="*/ 1635523 h 2234159"/>
                <a:gd name="connsiteX25" fmla="*/ 2114538 w 3284704"/>
                <a:gd name="connsiteY25" fmla="*/ 2035367 h 2234159"/>
                <a:gd name="connsiteX26" fmla="*/ 2241042 w 3284704"/>
                <a:gd name="connsiteY26" fmla="*/ 2127987 h 2234159"/>
                <a:gd name="connsiteX27" fmla="*/ 2652182 w 3284704"/>
                <a:gd name="connsiteY27" fmla="*/ 2234160 h 223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84704" h="2234159">
                  <a:moveTo>
                    <a:pt x="2652182" y="2234160"/>
                  </a:moveTo>
                  <a:cubicBezTo>
                    <a:pt x="2961666" y="2234160"/>
                    <a:pt x="3277928" y="2123469"/>
                    <a:pt x="3284705" y="2121210"/>
                  </a:cubicBezTo>
                  <a:lnTo>
                    <a:pt x="3282446" y="2114433"/>
                  </a:lnTo>
                  <a:cubicBezTo>
                    <a:pt x="3275668" y="2116692"/>
                    <a:pt x="2577635" y="2362924"/>
                    <a:pt x="2245560" y="2121210"/>
                  </a:cubicBezTo>
                  <a:cubicBezTo>
                    <a:pt x="2202639" y="2091842"/>
                    <a:pt x="2161977" y="2060216"/>
                    <a:pt x="2119056" y="2028590"/>
                  </a:cubicBezTo>
                  <a:cubicBezTo>
                    <a:pt x="1816349" y="1804948"/>
                    <a:pt x="1531714" y="1594860"/>
                    <a:pt x="1222230" y="1626487"/>
                  </a:cubicBezTo>
                  <a:cubicBezTo>
                    <a:pt x="1104761" y="1637782"/>
                    <a:pt x="989552" y="1660372"/>
                    <a:pt x="881118" y="1680703"/>
                  </a:cubicBezTo>
                  <a:cubicBezTo>
                    <a:pt x="666512" y="1721365"/>
                    <a:pt x="463202" y="1759768"/>
                    <a:pt x="280222" y="1712329"/>
                  </a:cubicBezTo>
                  <a:cubicBezTo>
                    <a:pt x="142423" y="1678444"/>
                    <a:pt x="4623" y="1594860"/>
                    <a:pt x="6883" y="1504500"/>
                  </a:cubicBezTo>
                  <a:cubicBezTo>
                    <a:pt x="9141" y="1418658"/>
                    <a:pt x="146940" y="1346369"/>
                    <a:pt x="393173" y="1305707"/>
                  </a:cubicBezTo>
                  <a:cubicBezTo>
                    <a:pt x="623592" y="1265045"/>
                    <a:pt x="865306" y="1192757"/>
                    <a:pt x="1052804" y="1106914"/>
                  </a:cubicBezTo>
                  <a:cubicBezTo>
                    <a:pt x="1249338" y="1016554"/>
                    <a:pt x="1362288" y="923935"/>
                    <a:pt x="1373583" y="844869"/>
                  </a:cubicBezTo>
                  <a:cubicBezTo>
                    <a:pt x="1380360" y="795171"/>
                    <a:pt x="1346475" y="754509"/>
                    <a:pt x="1274186" y="722883"/>
                  </a:cubicBezTo>
                  <a:cubicBezTo>
                    <a:pt x="939853" y="576047"/>
                    <a:pt x="779463" y="449543"/>
                    <a:pt x="799795" y="347887"/>
                  </a:cubicBezTo>
                  <a:cubicBezTo>
                    <a:pt x="835938" y="164908"/>
                    <a:pt x="1450389" y="49698"/>
                    <a:pt x="2629592" y="6777"/>
                  </a:cubicBezTo>
                  <a:lnTo>
                    <a:pt x="2629592" y="0"/>
                  </a:lnTo>
                  <a:cubicBezTo>
                    <a:pt x="2006106" y="22590"/>
                    <a:pt x="1533972" y="65511"/>
                    <a:pt x="1231265" y="128764"/>
                  </a:cubicBezTo>
                  <a:cubicBezTo>
                    <a:pt x="955667" y="185239"/>
                    <a:pt x="813348" y="257527"/>
                    <a:pt x="795276" y="347887"/>
                  </a:cubicBezTo>
                  <a:cubicBezTo>
                    <a:pt x="774946" y="454061"/>
                    <a:pt x="930817" y="580565"/>
                    <a:pt x="1271928" y="731919"/>
                  </a:cubicBezTo>
                  <a:cubicBezTo>
                    <a:pt x="1341957" y="763545"/>
                    <a:pt x="1373583" y="801948"/>
                    <a:pt x="1366805" y="847128"/>
                  </a:cubicBezTo>
                  <a:cubicBezTo>
                    <a:pt x="1346475" y="1000741"/>
                    <a:pt x="883378" y="1217606"/>
                    <a:pt x="393173" y="1301189"/>
                  </a:cubicBezTo>
                  <a:cubicBezTo>
                    <a:pt x="72393" y="1355405"/>
                    <a:pt x="2365" y="1443507"/>
                    <a:pt x="105" y="1506759"/>
                  </a:cubicBezTo>
                  <a:cubicBezTo>
                    <a:pt x="-4412" y="1601637"/>
                    <a:pt x="137905" y="1685221"/>
                    <a:pt x="277964" y="1721365"/>
                  </a:cubicBezTo>
                  <a:cubicBezTo>
                    <a:pt x="463202" y="1766545"/>
                    <a:pt x="666512" y="1730401"/>
                    <a:pt x="881118" y="1689739"/>
                  </a:cubicBezTo>
                  <a:cubicBezTo>
                    <a:pt x="991810" y="1669408"/>
                    <a:pt x="1104761" y="1646818"/>
                    <a:pt x="1222230" y="1635523"/>
                  </a:cubicBezTo>
                  <a:cubicBezTo>
                    <a:pt x="1529454" y="1603896"/>
                    <a:pt x="1814090" y="1813984"/>
                    <a:pt x="2114538" y="2035367"/>
                  </a:cubicBezTo>
                  <a:cubicBezTo>
                    <a:pt x="2155200" y="2064734"/>
                    <a:pt x="2198122" y="2096360"/>
                    <a:pt x="2241042" y="2127987"/>
                  </a:cubicBezTo>
                  <a:cubicBezTo>
                    <a:pt x="2351734" y="2207052"/>
                    <a:pt x="2500828" y="2234160"/>
                    <a:pt x="2652182" y="223416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2861288" y="314306"/>
              <a:ext cx="3424657" cy="2252232"/>
            </a:xfrm>
            <a:custGeom>
              <a:avLst/>
              <a:gdLst>
                <a:gd name="connsiteX0" fmla="*/ 2765026 w 3424657"/>
                <a:gd name="connsiteY0" fmla="*/ 2252232 h 2252232"/>
                <a:gd name="connsiteX1" fmla="*/ 3027072 w 3424657"/>
                <a:gd name="connsiteY1" fmla="*/ 2227383 h 2252232"/>
                <a:gd name="connsiteX2" fmla="*/ 3424657 w 3424657"/>
                <a:gd name="connsiteY2" fmla="*/ 2114432 h 2252232"/>
                <a:gd name="connsiteX3" fmla="*/ 3422399 w 3424657"/>
                <a:gd name="connsiteY3" fmla="*/ 2107656 h 2252232"/>
                <a:gd name="connsiteX4" fmla="*/ 2320003 w 3424657"/>
                <a:gd name="connsiteY4" fmla="*/ 2130246 h 2252232"/>
                <a:gd name="connsiteX5" fmla="*/ 2146059 w 3424657"/>
                <a:gd name="connsiteY5" fmla="*/ 2015036 h 2252232"/>
                <a:gd name="connsiteX6" fmla="*/ 1305707 w 3424657"/>
                <a:gd name="connsiteY6" fmla="*/ 1664890 h 2252232"/>
                <a:gd name="connsiteX7" fmla="*/ 960079 w 3424657"/>
                <a:gd name="connsiteY7" fmla="*/ 1712329 h 2252232"/>
                <a:gd name="connsiteX8" fmla="*/ 379513 w 3424657"/>
                <a:gd name="connsiteY8" fmla="*/ 1746214 h 2252232"/>
                <a:gd name="connsiteX9" fmla="*/ 6777 w 3424657"/>
                <a:gd name="connsiteY9" fmla="*/ 1520313 h 2252232"/>
                <a:gd name="connsiteX10" fmla="*/ 456320 w 3424657"/>
                <a:gd name="connsiteY10" fmla="*/ 1298930 h 2252232"/>
                <a:gd name="connsiteX11" fmla="*/ 1429952 w 3424657"/>
                <a:gd name="connsiteY11" fmla="*/ 833574 h 2252232"/>
                <a:gd name="connsiteX12" fmla="*/ 1330556 w 3424657"/>
                <a:gd name="connsiteY12" fmla="*/ 700293 h 2252232"/>
                <a:gd name="connsiteX13" fmla="*/ 1070769 w 3424657"/>
                <a:gd name="connsiteY13" fmla="*/ 557975 h 2252232"/>
                <a:gd name="connsiteX14" fmla="*/ 887790 w 3424657"/>
                <a:gd name="connsiteY14" fmla="*/ 320779 h 2252232"/>
                <a:gd name="connsiteX15" fmla="*/ 2751473 w 3424657"/>
                <a:gd name="connsiteY15" fmla="*/ 6777 h 2252232"/>
                <a:gd name="connsiteX16" fmla="*/ 2751473 w 3424657"/>
                <a:gd name="connsiteY16" fmla="*/ 0 h 2252232"/>
                <a:gd name="connsiteX17" fmla="*/ 1339592 w 3424657"/>
                <a:gd name="connsiteY17" fmla="*/ 103914 h 2252232"/>
                <a:gd name="connsiteX18" fmla="*/ 881014 w 3424657"/>
                <a:gd name="connsiteY18" fmla="*/ 320779 h 2252232"/>
                <a:gd name="connsiteX19" fmla="*/ 1066253 w 3424657"/>
                <a:gd name="connsiteY19" fmla="*/ 567011 h 2252232"/>
                <a:gd name="connsiteX20" fmla="*/ 1326039 w 3424657"/>
                <a:gd name="connsiteY20" fmla="*/ 709329 h 2252232"/>
                <a:gd name="connsiteX21" fmla="*/ 1423176 w 3424657"/>
                <a:gd name="connsiteY21" fmla="*/ 835833 h 2252232"/>
                <a:gd name="connsiteX22" fmla="*/ 456320 w 3424657"/>
                <a:gd name="connsiteY22" fmla="*/ 1296671 h 2252232"/>
                <a:gd name="connsiteX23" fmla="*/ 0 w 3424657"/>
                <a:gd name="connsiteY23" fmla="*/ 1527090 h 2252232"/>
                <a:gd name="connsiteX24" fmla="*/ 379513 w 3424657"/>
                <a:gd name="connsiteY24" fmla="*/ 1762027 h 2252232"/>
                <a:gd name="connsiteX25" fmla="*/ 962337 w 3424657"/>
                <a:gd name="connsiteY25" fmla="*/ 1728142 h 2252232"/>
                <a:gd name="connsiteX26" fmla="*/ 1307965 w 3424657"/>
                <a:gd name="connsiteY26" fmla="*/ 1680703 h 2252232"/>
                <a:gd name="connsiteX27" fmla="*/ 2143799 w 3424657"/>
                <a:gd name="connsiteY27" fmla="*/ 2028590 h 2252232"/>
                <a:gd name="connsiteX28" fmla="*/ 2317743 w 3424657"/>
                <a:gd name="connsiteY28" fmla="*/ 2143800 h 2252232"/>
                <a:gd name="connsiteX29" fmla="*/ 2765026 w 3424657"/>
                <a:gd name="connsiteY29" fmla="*/ 2252232 h 225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24657" h="2252232">
                  <a:moveTo>
                    <a:pt x="2765026" y="2252232"/>
                  </a:moveTo>
                  <a:cubicBezTo>
                    <a:pt x="2859905" y="2252232"/>
                    <a:pt x="2950265" y="2240937"/>
                    <a:pt x="3027072" y="2227383"/>
                  </a:cubicBezTo>
                  <a:cubicBezTo>
                    <a:pt x="3248455" y="2188980"/>
                    <a:pt x="3422399" y="2114432"/>
                    <a:pt x="3424657" y="2114432"/>
                  </a:cubicBezTo>
                  <a:lnTo>
                    <a:pt x="3422399" y="2107656"/>
                  </a:lnTo>
                  <a:cubicBezTo>
                    <a:pt x="3415622" y="2109915"/>
                    <a:pt x="2731141" y="2396809"/>
                    <a:pt x="2320003" y="2130246"/>
                  </a:cubicBezTo>
                  <a:cubicBezTo>
                    <a:pt x="2261268" y="2091842"/>
                    <a:pt x="2202534" y="2053439"/>
                    <a:pt x="2146059" y="2015036"/>
                  </a:cubicBezTo>
                  <a:cubicBezTo>
                    <a:pt x="1863682" y="1823020"/>
                    <a:pt x="1597120" y="1640041"/>
                    <a:pt x="1305707" y="1664890"/>
                  </a:cubicBezTo>
                  <a:cubicBezTo>
                    <a:pt x="1185980" y="1673926"/>
                    <a:pt x="1070769" y="1694257"/>
                    <a:pt x="960079" y="1712329"/>
                  </a:cubicBezTo>
                  <a:cubicBezTo>
                    <a:pt x="754508" y="1746214"/>
                    <a:pt x="562492" y="1777840"/>
                    <a:pt x="379513" y="1746214"/>
                  </a:cubicBezTo>
                  <a:cubicBezTo>
                    <a:pt x="201051" y="1714588"/>
                    <a:pt x="6777" y="1619710"/>
                    <a:pt x="6777" y="1520313"/>
                  </a:cubicBezTo>
                  <a:cubicBezTo>
                    <a:pt x="6777" y="1457061"/>
                    <a:pt x="83584" y="1366700"/>
                    <a:pt x="456320" y="1298930"/>
                  </a:cubicBezTo>
                  <a:cubicBezTo>
                    <a:pt x="971374" y="1206311"/>
                    <a:pt x="1407362" y="996223"/>
                    <a:pt x="1429952" y="833574"/>
                  </a:cubicBezTo>
                  <a:cubicBezTo>
                    <a:pt x="1436729" y="781617"/>
                    <a:pt x="1402844" y="736437"/>
                    <a:pt x="1330556" y="700293"/>
                  </a:cubicBezTo>
                  <a:cubicBezTo>
                    <a:pt x="1226642" y="650595"/>
                    <a:pt x="1140800" y="603155"/>
                    <a:pt x="1070769" y="557975"/>
                  </a:cubicBezTo>
                  <a:cubicBezTo>
                    <a:pt x="930712" y="469874"/>
                    <a:pt x="867459" y="388550"/>
                    <a:pt x="887790" y="320779"/>
                  </a:cubicBezTo>
                  <a:cubicBezTo>
                    <a:pt x="923934" y="189757"/>
                    <a:pt x="1278599" y="27108"/>
                    <a:pt x="2751473" y="6777"/>
                  </a:cubicBezTo>
                  <a:lnTo>
                    <a:pt x="2751473" y="0"/>
                  </a:lnTo>
                  <a:cubicBezTo>
                    <a:pt x="2130245" y="9036"/>
                    <a:pt x="1653595" y="42921"/>
                    <a:pt x="1339592" y="103914"/>
                  </a:cubicBezTo>
                  <a:cubicBezTo>
                    <a:pt x="1059474" y="155872"/>
                    <a:pt x="905862" y="230419"/>
                    <a:pt x="881014" y="320779"/>
                  </a:cubicBezTo>
                  <a:cubicBezTo>
                    <a:pt x="860682" y="393068"/>
                    <a:pt x="923934" y="476651"/>
                    <a:pt x="1066253" y="567011"/>
                  </a:cubicBezTo>
                  <a:cubicBezTo>
                    <a:pt x="1136281" y="609932"/>
                    <a:pt x="1222123" y="657372"/>
                    <a:pt x="1326039" y="709329"/>
                  </a:cubicBezTo>
                  <a:cubicBezTo>
                    <a:pt x="1396067" y="743214"/>
                    <a:pt x="1429952" y="786135"/>
                    <a:pt x="1423176" y="835833"/>
                  </a:cubicBezTo>
                  <a:cubicBezTo>
                    <a:pt x="1400586" y="996223"/>
                    <a:pt x="966856" y="1201793"/>
                    <a:pt x="456320" y="1296671"/>
                  </a:cubicBezTo>
                  <a:cubicBezTo>
                    <a:pt x="79065" y="1364441"/>
                    <a:pt x="0" y="1459320"/>
                    <a:pt x="0" y="1527090"/>
                  </a:cubicBezTo>
                  <a:cubicBezTo>
                    <a:pt x="0" y="1633264"/>
                    <a:pt x="192016" y="1728142"/>
                    <a:pt x="379513" y="1762027"/>
                  </a:cubicBezTo>
                  <a:cubicBezTo>
                    <a:pt x="562492" y="1793653"/>
                    <a:pt x="756768" y="1762027"/>
                    <a:pt x="962337" y="1728142"/>
                  </a:cubicBezTo>
                  <a:cubicBezTo>
                    <a:pt x="1073029" y="1710070"/>
                    <a:pt x="1188238" y="1691998"/>
                    <a:pt x="1307965" y="1680703"/>
                  </a:cubicBezTo>
                  <a:cubicBezTo>
                    <a:pt x="1597120" y="1655854"/>
                    <a:pt x="1863682" y="1836574"/>
                    <a:pt x="2143799" y="2028590"/>
                  </a:cubicBezTo>
                  <a:cubicBezTo>
                    <a:pt x="2200274" y="2066993"/>
                    <a:pt x="2259009" y="2107656"/>
                    <a:pt x="2317743" y="2143800"/>
                  </a:cubicBezTo>
                  <a:cubicBezTo>
                    <a:pt x="2448765" y="2225124"/>
                    <a:pt x="2611414" y="2252232"/>
                    <a:pt x="2765026" y="225223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2739218" y="309303"/>
              <a:ext cx="3564798" cy="2275306"/>
            </a:xfrm>
            <a:custGeom>
              <a:avLst/>
              <a:gdLst>
                <a:gd name="connsiteX0" fmla="*/ 2875801 w 3564798"/>
                <a:gd name="connsiteY0" fmla="*/ 2275307 h 2275306"/>
                <a:gd name="connsiteX1" fmla="*/ 3164955 w 3564798"/>
                <a:gd name="connsiteY1" fmla="*/ 2245940 h 2275306"/>
                <a:gd name="connsiteX2" fmla="*/ 3564799 w 3564798"/>
                <a:gd name="connsiteY2" fmla="*/ 2117176 h 2275306"/>
                <a:gd name="connsiteX3" fmla="*/ 3562540 w 3564798"/>
                <a:gd name="connsiteY3" fmla="*/ 2110400 h 2275306"/>
                <a:gd name="connsiteX4" fmla="*/ 3164955 w 3564798"/>
                <a:gd name="connsiteY4" fmla="*/ 2239163 h 2275306"/>
                <a:gd name="connsiteX5" fmla="*/ 2396892 w 3564798"/>
                <a:gd name="connsiteY5" fmla="*/ 2148803 h 2275306"/>
                <a:gd name="connsiteX6" fmla="*/ 2200358 w 3564798"/>
                <a:gd name="connsiteY6" fmla="*/ 2026816 h 2275306"/>
                <a:gd name="connsiteX7" fmla="*/ 1391633 w 3564798"/>
                <a:gd name="connsiteY7" fmla="*/ 1710555 h 2275306"/>
                <a:gd name="connsiteX8" fmla="*/ 1034709 w 3564798"/>
                <a:gd name="connsiteY8" fmla="*/ 1751217 h 2275306"/>
                <a:gd name="connsiteX9" fmla="*/ 481251 w 3564798"/>
                <a:gd name="connsiteY9" fmla="*/ 1785102 h 2275306"/>
                <a:gd name="connsiteX10" fmla="*/ 4601 w 3564798"/>
                <a:gd name="connsiteY10" fmla="*/ 1541129 h 2275306"/>
                <a:gd name="connsiteX11" fmla="*/ 521915 w 3564798"/>
                <a:gd name="connsiteY11" fmla="*/ 1292638 h 2275306"/>
                <a:gd name="connsiteX12" fmla="*/ 1488770 w 3564798"/>
                <a:gd name="connsiteY12" fmla="*/ 822764 h 2275306"/>
                <a:gd name="connsiteX13" fmla="*/ 1389373 w 3564798"/>
                <a:gd name="connsiteY13" fmla="*/ 675929 h 2275306"/>
                <a:gd name="connsiteX14" fmla="*/ 1131847 w 3564798"/>
                <a:gd name="connsiteY14" fmla="*/ 526834 h 2275306"/>
                <a:gd name="connsiteX15" fmla="*/ 973716 w 3564798"/>
                <a:gd name="connsiteY15" fmla="*/ 300933 h 2275306"/>
                <a:gd name="connsiteX16" fmla="*/ 1443590 w 3564798"/>
                <a:gd name="connsiteY16" fmla="*/ 86327 h 2275306"/>
                <a:gd name="connsiteX17" fmla="*/ 2878061 w 3564798"/>
                <a:gd name="connsiteY17" fmla="*/ 7262 h 2275306"/>
                <a:gd name="connsiteX18" fmla="*/ 2878061 w 3564798"/>
                <a:gd name="connsiteY18" fmla="*/ 485 h 2275306"/>
                <a:gd name="connsiteX19" fmla="*/ 1443590 w 3564798"/>
                <a:gd name="connsiteY19" fmla="*/ 79550 h 2275306"/>
                <a:gd name="connsiteX20" fmla="*/ 969198 w 3564798"/>
                <a:gd name="connsiteY20" fmla="*/ 298674 h 2275306"/>
                <a:gd name="connsiteX21" fmla="*/ 1129587 w 3564798"/>
                <a:gd name="connsiteY21" fmla="*/ 533611 h 2275306"/>
                <a:gd name="connsiteX22" fmla="*/ 1387115 w 3564798"/>
                <a:gd name="connsiteY22" fmla="*/ 682706 h 2275306"/>
                <a:gd name="connsiteX23" fmla="*/ 1484252 w 3564798"/>
                <a:gd name="connsiteY23" fmla="*/ 822764 h 2275306"/>
                <a:gd name="connsiteX24" fmla="*/ 1197358 w 3564798"/>
                <a:gd name="connsiteY24" fmla="*/ 1075773 h 2275306"/>
                <a:gd name="connsiteX25" fmla="*/ 521915 w 3564798"/>
                <a:gd name="connsiteY25" fmla="*/ 1285861 h 2275306"/>
                <a:gd name="connsiteX26" fmla="*/ 83 w 3564798"/>
                <a:gd name="connsiteY26" fmla="*/ 1541129 h 2275306"/>
                <a:gd name="connsiteX27" fmla="*/ 483511 w 3564798"/>
                <a:gd name="connsiteY27" fmla="*/ 1789620 h 2275306"/>
                <a:gd name="connsiteX28" fmla="*/ 1039227 w 3564798"/>
                <a:gd name="connsiteY28" fmla="*/ 1755735 h 2275306"/>
                <a:gd name="connsiteX29" fmla="*/ 1396150 w 3564798"/>
                <a:gd name="connsiteY29" fmla="*/ 1715073 h 2275306"/>
                <a:gd name="connsiteX30" fmla="*/ 2200358 w 3564798"/>
                <a:gd name="connsiteY30" fmla="*/ 2029075 h 2275306"/>
                <a:gd name="connsiteX31" fmla="*/ 2396892 w 3564798"/>
                <a:gd name="connsiteY31" fmla="*/ 2151062 h 2275306"/>
                <a:gd name="connsiteX32" fmla="*/ 2875801 w 3564798"/>
                <a:gd name="connsiteY32" fmla="*/ 2275307 h 227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4798" h="2275306">
                  <a:moveTo>
                    <a:pt x="2875801" y="2275307"/>
                  </a:moveTo>
                  <a:cubicBezTo>
                    <a:pt x="2981975" y="2275307"/>
                    <a:pt x="3079112" y="2261753"/>
                    <a:pt x="3164955" y="2245940"/>
                  </a:cubicBezTo>
                  <a:cubicBezTo>
                    <a:pt x="3393115" y="2200760"/>
                    <a:pt x="3562540" y="2117176"/>
                    <a:pt x="3564799" y="2117176"/>
                  </a:cubicBezTo>
                  <a:lnTo>
                    <a:pt x="3562540" y="2110400"/>
                  </a:lnTo>
                  <a:cubicBezTo>
                    <a:pt x="3560282" y="2110400"/>
                    <a:pt x="3390856" y="2193983"/>
                    <a:pt x="3164955" y="2239163"/>
                  </a:cubicBezTo>
                  <a:cubicBezTo>
                    <a:pt x="2954866" y="2282084"/>
                    <a:pt x="2652160" y="2300156"/>
                    <a:pt x="2396892" y="2148803"/>
                  </a:cubicBezTo>
                  <a:cubicBezTo>
                    <a:pt x="2331380" y="2110400"/>
                    <a:pt x="2263610" y="2067478"/>
                    <a:pt x="2200358" y="2026816"/>
                  </a:cubicBezTo>
                  <a:cubicBezTo>
                    <a:pt x="1929277" y="1855131"/>
                    <a:pt x="1671749" y="1692483"/>
                    <a:pt x="1391633" y="1710555"/>
                  </a:cubicBezTo>
                  <a:cubicBezTo>
                    <a:pt x="1269646" y="1717332"/>
                    <a:pt x="1149919" y="1735404"/>
                    <a:pt x="1034709" y="1751217"/>
                  </a:cubicBezTo>
                  <a:cubicBezTo>
                    <a:pt x="840434" y="1778325"/>
                    <a:pt x="657455" y="1805433"/>
                    <a:pt x="481251" y="1785102"/>
                  </a:cubicBezTo>
                  <a:cubicBezTo>
                    <a:pt x="259869" y="1760253"/>
                    <a:pt x="9119" y="1654080"/>
                    <a:pt x="4601" y="1541129"/>
                  </a:cubicBezTo>
                  <a:cubicBezTo>
                    <a:pt x="2343" y="1473359"/>
                    <a:pt x="90443" y="1373962"/>
                    <a:pt x="521915" y="1292638"/>
                  </a:cubicBezTo>
                  <a:cubicBezTo>
                    <a:pt x="1057299" y="1190983"/>
                    <a:pt x="1463920" y="994449"/>
                    <a:pt x="1488770" y="822764"/>
                  </a:cubicBezTo>
                  <a:cubicBezTo>
                    <a:pt x="1497805" y="766289"/>
                    <a:pt x="1463920" y="716591"/>
                    <a:pt x="1389373" y="675929"/>
                  </a:cubicBezTo>
                  <a:cubicBezTo>
                    <a:pt x="1285459" y="619453"/>
                    <a:pt x="1197358" y="569755"/>
                    <a:pt x="1131847" y="526834"/>
                  </a:cubicBezTo>
                  <a:cubicBezTo>
                    <a:pt x="1007602" y="445510"/>
                    <a:pt x="953385" y="366444"/>
                    <a:pt x="973716" y="300933"/>
                  </a:cubicBezTo>
                  <a:cubicBezTo>
                    <a:pt x="1000823" y="208314"/>
                    <a:pt x="1158954" y="138284"/>
                    <a:pt x="1443590" y="86327"/>
                  </a:cubicBezTo>
                  <a:cubicBezTo>
                    <a:pt x="1768887" y="29852"/>
                    <a:pt x="2250057" y="2744"/>
                    <a:pt x="2878061" y="7262"/>
                  </a:cubicBezTo>
                  <a:lnTo>
                    <a:pt x="2878061" y="485"/>
                  </a:lnTo>
                  <a:cubicBezTo>
                    <a:pt x="2252315" y="-4033"/>
                    <a:pt x="1768887" y="23075"/>
                    <a:pt x="1443590" y="79550"/>
                  </a:cubicBezTo>
                  <a:cubicBezTo>
                    <a:pt x="1156696" y="129248"/>
                    <a:pt x="996307" y="203796"/>
                    <a:pt x="969198" y="298674"/>
                  </a:cubicBezTo>
                  <a:cubicBezTo>
                    <a:pt x="948866" y="368703"/>
                    <a:pt x="1003083" y="450028"/>
                    <a:pt x="1129587" y="533611"/>
                  </a:cubicBezTo>
                  <a:cubicBezTo>
                    <a:pt x="1195099" y="576532"/>
                    <a:pt x="1283200" y="626230"/>
                    <a:pt x="1387115" y="682706"/>
                  </a:cubicBezTo>
                  <a:cubicBezTo>
                    <a:pt x="1459403" y="721109"/>
                    <a:pt x="1493289" y="768548"/>
                    <a:pt x="1484252" y="822764"/>
                  </a:cubicBezTo>
                  <a:cubicBezTo>
                    <a:pt x="1472957" y="901830"/>
                    <a:pt x="1371301" y="992190"/>
                    <a:pt x="1197358" y="1075773"/>
                  </a:cubicBezTo>
                  <a:cubicBezTo>
                    <a:pt x="1021155" y="1161616"/>
                    <a:pt x="781701" y="1236163"/>
                    <a:pt x="521915" y="1285861"/>
                  </a:cubicBezTo>
                  <a:cubicBezTo>
                    <a:pt x="176285" y="1351372"/>
                    <a:pt x="-4436" y="1439474"/>
                    <a:pt x="83" y="1541129"/>
                  </a:cubicBezTo>
                  <a:cubicBezTo>
                    <a:pt x="4601" y="1656339"/>
                    <a:pt x="257610" y="1764771"/>
                    <a:pt x="483511" y="1789620"/>
                  </a:cubicBezTo>
                  <a:cubicBezTo>
                    <a:pt x="661972" y="1809951"/>
                    <a:pt x="844953" y="1782843"/>
                    <a:pt x="1039227" y="1755735"/>
                  </a:cubicBezTo>
                  <a:cubicBezTo>
                    <a:pt x="1154437" y="1739922"/>
                    <a:pt x="1274164" y="1721850"/>
                    <a:pt x="1396150" y="1715073"/>
                  </a:cubicBezTo>
                  <a:cubicBezTo>
                    <a:pt x="1674009" y="1697001"/>
                    <a:pt x="1929277" y="1859649"/>
                    <a:pt x="2200358" y="2029075"/>
                  </a:cubicBezTo>
                  <a:cubicBezTo>
                    <a:pt x="2263610" y="2069737"/>
                    <a:pt x="2329122" y="2110400"/>
                    <a:pt x="2396892" y="2151062"/>
                  </a:cubicBezTo>
                  <a:cubicBezTo>
                    <a:pt x="2545986" y="2245940"/>
                    <a:pt x="2717670" y="2275307"/>
                    <a:pt x="2875801" y="2275307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2601216" y="308832"/>
              <a:ext cx="3720873" cy="2296109"/>
            </a:xfrm>
            <a:custGeom>
              <a:avLst/>
              <a:gdLst>
                <a:gd name="connsiteX0" fmla="*/ 3004768 w 3720873"/>
                <a:gd name="connsiteY0" fmla="*/ 2296110 h 2296109"/>
                <a:gd name="connsiteX1" fmla="*/ 3318769 w 3720873"/>
                <a:gd name="connsiteY1" fmla="*/ 2259966 h 2296109"/>
                <a:gd name="connsiteX2" fmla="*/ 3720874 w 3720873"/>
                <a:gd name="connsiteY2" fmla="*/ 2115389 h 2296109"/>
                <a:gd name="connsiteX3" fmla="*/ 3716356 w 3720873"/>
                <a:gd name="connsiteY3" fmla="*/ 2108612 h 2296109"/>
                <a:gd name="connsiteX4" fmla="*/ 3316511 w 3720873"/>
                <a:gd name="connsiteY4" fmla="*/ 2253189 h 2296109"/>
                <a:gd name="connsiteX5" fmla="*/ 2485196 w 3720873"/>
                <a:gd name="connsiteY5" fmla="*/ 2162828 h 2296109"/>
                <a:gd name="connsiteX6" fmla="*/ 2279625 w 3720873"/>
                <a:gd name="connsiteY6" fmla="*/ 2045360 h 2296109"/>
                <a:gd name="connsiteX7" fmla="*/ 1488972 w 3720873"/>
                <a:gd name="connsiteY7" fmla="*/ 1753948 h 2296109"/>
                <a:gd name="connsiteX8" fmla="*/ 1111718 w 3720873"/>
                <a:gd name="connsiteY8" fmla="*/ 1790092 h 2296109"/>
                <a:gd name="connsiteX9" fmla="*/ 594405 w 3720873"/>
                <a:gd name="connsiteY9" fmla="*/ 1823977 h 2296109"/>
                <a:gd name="connsiteX10" fmla="*/ 11581 w 3720873"/>
                <a:gd name="connsiteY10" fmla="*/ 1568709 h 2296109"/>
                <a:gd name="connsiteX11" fmla="*/ 596663 w 3720873"/>
                <a:gd name="connsiteY11" fmla="*/ 1290851 h 2296109"/>
                <a:gd name="connsiteX12" fmla="*/ 1559002 w 3720873"/>
                <a:gd name="connsiteY12" fmla="*/ 820977 h 2296109"/>
                <a:gd name="connsiteX13" fmla="*/ 1457346 w 3720873"/>
                <a:gd name="connsiteY13" fmla="*/ 658328 h 2296109"/>
                <a:gd name="connsiteX14" fmla="*/ 1202079 w 3720873"/>
                <a:gd name="connsiteY14" fmla="*/ 500197 h 2296109"/>
                <a:gd name="connsiteX15" fmla="*/ 1066538 w 3720873"/>
                <a:gd name="connsiteY15" fmla="*/ 285592 h 2296109"/>
                <a:gd name="connsiteX16" fmla="*/ 1552225 w 3720873"/>
                <a:gd name="connsiteY16" fmla="*/ 68727 h 2296109"/>
                <a:gd name="connsiteX17" fmla="*/ 3009286 w 3720873"/>
                <a:gd name="connsiteY17" fmla="*/ 14511 h 2296109"/>
                <a:gd name="connsiteX18" fmla="*/ 3009286 w 3720873"/>
                <a:gd name="connsiteY18" fmla="*/ 7734 h 2296109"/>
                <a:gd name="connsiteX19" fmla="*/ 1549965 w 3720873"/>
                <a:gd name="connsiteY19" fmla="*/ 61950 h 2296109"/>
                <a:gd name="connsiteX20" fmla="*/ 1057502 w 3720873"/>
                <a:gd name="connsiteY20" fmla="*/ 283333 h 2296109"/>
                <a:gd name="connsiteX21" fmla="*/ 1195301 w 3720873"/>
                <a:gd name="connsiteY21" fmla="*/ 506974 h 2296109"/>
                <a:gd name="connsiteX22" fmla="*/ 1450570 w 3720873"/>
                <a:gd name="connsiteY22" fmla="*/ 665105 h 2296109"/>
                <a:gd name="connsiteX23" fmla="*/ 1547707 w 3720873"/>
                <a:gd name="connsiteY23" fmla="*/ 820977 h 2296109"/>
                <a:gd name="connsiteX24" fmla="*/ 589886 w 3720873"/>
                <a:gd name="connsiteY24" fmla="*/ 1286333 h 2296109"/>
                <a:gd name="connsiteX25" fmla="*/ 286 w 3720873"/>
                <a:gd name="connsiteY25" fmla="*/ 1573227 h 2296109"/>
                <a:gd name="connsiteX26" fmla="*/ 589886 w 3720873"/>
                <a:gd name="connsiteY26" fmla="*/ 1835272 h 2296109"/>
                <a:gd name="connsiteX27" fmla="*/ 1109459 w 3720873"/>
                <a:gd name="connsiteY27" fmla="*/ 1801387 h 2296109"/>
                <a:gd name="connsiteX28" fmla="*/ 1486713 w 3720873"/>
                <a:gd name="connsiteY28" fmla="*/ 1765243 h 2296109"/>
                <a:gd name="connsiteX29" fmla="*/ 2272848 w 3720873"/>
                <a:gd name="connsiteY29" fmla="*/ 2054396 h 2296109"/>
                <a:gd name="connsiteX30" fmla="*/ 2478419 w 3720873"/>
                <a:gd name="connsiteY30" fmla="*/ 2171864 h 2296109"/>
                <a:gd name="connsiteX31" fmla="*/ 3004768 w 3720873"/>
                <a:gd name="connsiteY31" fmla="*/ 2296110 h 229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20873" h="2296109">
                  <a:moveTo>
                    <a:pt x="3004768" y="2296110"/>
                  </a:moveTo>
                  <a:cubicBezTo>
                    <a:pt x="3122236" y="2296110"/>
                    <a:pt x="3228409" y="2280297"/>
                    <a:pt x="3318769" y="2259966"/>
                  </a:cubicBezTo>
                  <a:cubicBezTo>
                    <a:pt x="3553707" y="2208008"/>
                    <a:pt x="3718614" y="2115389"/>
                    <a:pt x="3720874" y="2115389"/>
                  </a:cubicBezTo>
                  <a:lnTo>
                    <a:pt x="3716356" y="2108612"/>
                  </a:lnTo>
                  <a:cubicBezTo>
                    <a:pt x="3714096" y="2108612"/>
                    <a:pt x="3549188" y="2201231"/>
                    <a:pt x="3316511" y="2253189"/>
                  </a:cubicBezTo>
                  <a:cubicBezTo>
                    <a:pt x="3101905" y="2300628"/>
                    <a:pt x="2783385" y="2325477"/>
                    <a:pt x="2485196" y="2162828"/>
                  </a:cubicBezTo>
                  <a:cubicBezTo>
                    <a:pt x="2415166" y="2124425"/>
                    <a:pt x="2345137" y="2083763"/>
                    <a:pt x="2279625" y="2045360"/>
                  </a:cubicBezTo>
                  <a:cubicBezTo>
                    <a:pt x="2013062" y="1889488"/>
                    <a:pt x="1762313" y="1742652"/>
                    <a:pt x="1488972" y="1753948"/>
                  </a:cubicBezTo>
                  <a:cubicBezTo>
                    <a:pt x="1360209" y="1760725"/>
                    <a:pt x="1233704" y="1774279"/>
                    <a:pt x="1111718" y="1790092"/>
                  </a:cubicBezTo>
                  <a:cubicBezTo>
                    <a:pt x="933256" y="1812682"/>
                    <a:pt x="763830" y="1833013"/>
                    <a:pt x="594405" y="1823977"/>
                  </a:cubicBezTo>
                  <a:cubicBezTo>
                    <a:pt x="332360" y="1808164"/>
                    <a:pt x="20616" y="1692954"/>
                    <a:pt x="11581" y="1568709"/>
                  </a:cubicBezTo>
                  <a:cubicBezTo>
                    <a:pt x="7062" y="1494161"/>
                    <a:pt x="104200" y="1385729"/>
                    <a:pt x="596663" y="1290851"/>
                  </a:cubicBezTo>
                  <a:cubicBezTo>
                    <a:pt x="1143344" y="1184677"/>
                    <a:pt x="1529635" y="994920"/>
                    <a:pt x="1559002" y="820977"/>
                  </a:cubicBezTo>
                  <a:cubicBezTo>
                    <a:pt x="1570297" y="759984"/>
                    <a:pt x="1534152" y="703508"/>
                    <a:pt x="1457346" y="658328"/>
                  </a:cubicBezTo>
                  <a:cubicBezTo>
                    <a:pt x="1378281" y="613148"/>
                    <a:pt x="1278884" y="552155"/>
                    <a:pt x="1202079" y="500197"/>
                  </a:cubicBezTo>
                  <a:cubicBezTo>
                    <a:pt x="1091387" y="425650"/>
                    <a:pt x="1046207" y="351103"/>
                    <a:pt x="1066538" y="285592"/>
                  </a:cubicBezTo>
                  <a:cubicBezTo>
                    <a:pt x="1098164" y="190713"/>
                    <a:pt x="1265331" y="116166"/>
                    <a:pt x="1552225" y="68727"/>
                  </a:cubicBezTo>
                  <a:cubicBezTo>
                    <a:pt x="1888817" y="12251"/>
                    <a:pt x="2379022" y="-5821"/>
                    <a:pt x="3009286" y="14511"/>
                  </a:cubicBezTo>
                  <a:lnTo>
                    <a:pt x="3009286" y="7734"/>
                  </a:lnTo>
                  <a:cubicBezTo>
                    <a:pt x="2379022" y="-12598"/>
                    <a:pt x="1888817" y="7734"/>
                    <a:pt x="1549965" y="61950"/>
                  </a:cubicBezTo>
                  <a:cubicBezTo>
                    <a:pt x="1258554" y="109389"/>
                    <a:pt x="1089128" y="186195"/>
                    <a:pt x="1057502" y="283333"/>
                  </a:cubicBezTo>
                  <a:cubicBezTo>
                    <a:pt x="1034912" y="351103"/>
                    <a:pt x="1082350" y="430168"/>
                    <a:pt x="1195301" y="506974"/>
                  </a:cubicBezTo>
                  <a:cubicBezTo>
                    <a:pt x="1272107" y="558932"/>
                    <a:pt x="1371504" y="619925"/>
                    <a:pt x="1450570" y="665105"/>
                  </a:cubicBezTo>
                  <a:cubicBezTo>
                    <a:pt x="1525117" y="710285"/>
                    <a:pt x="1559002" y="762242"/>
                    <a:pt x="1547707" y="820977"/>
                  </a:cubicBezTo>
                  <a:cubicBezTo>
                    <a:pt x="1518340" y="992661"/>
                    <a:pt x="1134308" y="1180159"/>
                    <a:pt x="589886" y="1286333"/>
                  </a:cubicBezTo>
                  <a:cubicBezTo>
                    <a:pt x="196820" y="1363139"/>
                    <a:pt x="-8751" y="1462535"/>
                    <a:pt x="286" y="1573227"/>
                  </a:cubicBezTo>
                  <a:cubicBezTo>
                    <a:pt x="9321" y="1713285"/>
                    <a:pt x="354950" y="1821718"/>
                    <a:pt x="589886" y="1835272"/>
                  </a:cubicBezTo>
                  <a:cubicBezTo>
                    <a:pt x="759312" y="1844308"/>
                    <a:pt x="928738" y="1823977"/>
                    <a:pt x="1109459" y="1801387"/>
                  </a:cubicBezTo>
                  <a:cubicBezTo>
                    <a:pt x="1231446" y="1785574"/>
                    <a:pt x="1357950" y="1769761"/>
                    <a:pt x="1486713" y="1765243"/>
                  </a:cubicBezTo>
                  <a:cubicBezTo>
                    <a:pt x="1757794" y="1753948"/>
                    <a:pt x="2008544" y="1900783"/>
                    <a:pt x="2272848" y="2054396"/>
                  </a:cubicBezTo>
                  <a:cubicBezTo>
                    <a:pt x="2340619" y="2092799"/>
                    <a:pt x="2408389" y="2133461"/>
                    <a:pt x="2478419" y="2171864"/>
                  </a:cubicBezTo>
                  <a:cubicBezTo>
                    <a:pt x="2656880" y="2264484"/>
                    <a:pt x="2839860" y="2296110"/>
                    <a:pt x="3004768" y="229611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2472338" y="292253"/>
              <a:ext cx="3865563" cy="2328501"/>
            </a:xfrm>
            <a:custGeom>
              <a:avLst/>
              <a:gdLst>
                <a:gd name="connsiteX0" fmla="*/ 3124609 w 3865563"/>
                <a:gd name="connsiteY0" fmla="*/ 2328501 h 2328501"/>
                <a:gd name="connsiteX1" fmla="*/ 3463461 w 3865563"/>
                <a:gd name="connsiteY1" fmla="*/ 2287839 h 2328501"/>
                <a:gd name="connsiteX2" fmla="*/ 3865564 w 3865563"/>
                <a:gd name="connsiteY2" fmla="*/ 2127450 h 2328501"/>
                <a:gd name="connsiteX3" fmla="*/ 3861047 w 3865563"/>
                <a:gd name="connsiteY3" fmla="*/ 2120673 h 2328501"/>
                <a:gd name="connsiteX4" fmla="*/ 3458942 w 3865563"/>
                <a:gd name="connsiteY4" fmla="*/ 2281062 h 2328501"/>
                <a:gd name="connsiteX5" fmla="*/ 2564375 w 3865563"/>
                <a:gd name="connsiteY5" fmla="*/ 2190702 h 2328501"/>
                <a:gd name="connsiteX6" fmla="*/ 2358806 w 3865563"/>
                <a:gd name="connsiteY6" fmla="*/ 2082269 h 2328501"/>
                <a:gd name="connsiteX7" fmla="*/ 1577188 w 3865563"/>
                <a:gd name="connsiteY7" fmla="*/ 1811188 h 2328501"/>
                <a:gd name="connsiteX8" fmla="*/ 1163790 w 3865563"/>
                <a:gd name="connsiteY8" fmla="*/ 1842814 h 2328501"/>
                <a:gd name="connsiteX9" fmla="*/ 696174 w 3865563"/>
                <a:gd name="connsiteY9" fmla="*/ 1874440 h 2328501"/>
                <a:gd name="connsiteX10" fmla="*/ 251149 w 3865563"/>
                <a:gd name="connsiteY10" fmla="*/ 1793116 h 2328501"/>
                <a:gd name="connsiteX11" fmla="*/ 7177 w 3865563"/>
                <a:gd name="connsiteY11" fmla="*/ 1605618 h 2328501"/>
                <a:gd name="connsiteX12" fmla="*/ 660031 w 3865563"/>
                <a:gd name="connsiteY12" fmla="*/ 1296134 h 2328501"/>
                <a:gd name="connsiteX13" fmla="*/ 1617850 w 3865563"/>
                <a:gd name="connsiteY13" fmla="*/ 826260 h 2328501"/>
                <a:gd name="connsiteX14" fmla="*/ 1513936 w 3865563"/>
                <a:gd name="connsiteY14" fmla="*/ 647799 h 2328501"/>
                <a:gd name="connsiteX15" fmla="*/ 1480051 w 3865563"/>
                <a:gd name="connsiteY15" fmla="*/ 625208 h 2328501"/>
                <a:gd name="connsiteX16" fmla="*/ 1263187 w 3865563"/>
                <a:gd name="connsiteY16" fmla="*/ 480632 h 2328501"/>
                <a:gd name="connsiteX17" fmla="*/ 1147976 w 3865563"/>
                <a:gd name="connsiteY17" fmla="*/ 277321 h 2328501"/>
                <a:gd name="connsiteX18" fmla="*/ 1653995 w 3865563"/>
                <a:gd name="connsiteY18" fmla="*/ 58197 h 2328501"/>
                <a:gd name="connsiteX19" fmla="*/ 3135904 w 3865563"/>
                <a:gd name="connsiteY19" fmla="*/ 26571 h 2328501"/>
                <a:gd name="connsiteX20" fmla="*/ 3135904 w 3865563"/>
                <a:gd name="connsiteY20" fmla="*/ 19794 h 2328501"/>
                <a:gd name="connsiteX21" fmla="*/ 1653995 w 3865563"/>
                <a:gd name="connsiteY21" fmla="*/ 51420 h 2328501"/>
                <a:gd name="connsiteX22" fmla="*/ 1143458 w 3865563"/>
                <a:gd name="connsiteY22" fmla="*/ 277321 h 2328501"/>
                <a:gd name="connsiteX23" fmla="*/ 1260927 w 3865563"/>
                <a:gd name="connsiteY23" fmla="*/ 489668 h 2328501"/>
                <a:gd name="connsiteX24" fmla="*/ 1480051 w 3865563"/>
                <a:gd name="connsiteY24" fmla="*/ 634244 h 2328501"/>
                <a:gd name="connsiteX25" fmla="*/ 1513936 w 3865563"/>
                <a:gd name="connsiteY25" fmla="*/ 656835 h 2328501"/>
                <a:gd name="connsiteX26" fmla="*/ 1613333 w 3865563"/>
                <a:gd name="connsiteY26" fmla="*/ 828519 h 2328501"/>
                <a:gd name="connsiteX27" fmla="*/ 660031 w 3865563"/>
                <a:gd name="connsiteY27" fmla="*/ 1291616 h 2328501"/>
                <a:gd name="connsiteX28" fmla="*/ 400 w 3865563"/>
                <a:gd name="connsiteY28" fmla="*/ 1610136 h 2328501"/>
                <a:gd name="connsiteX29" fmla="*/ 696174 w 3865563"/>
                <a:gd name="connsiteY29" fmla="*/ 1883476 h 2328501"/>
                <a:gd name="connsiteX30" fmla="*/ 1163790 w 3865563"/>
                <a:gd name="connsiteY30" fmla="*/ 1851850 h 2328501"/>
                <a:gd name="connsiteX31" fmla="*/ 1574930 w 3865563"/>
                <a:gd name="connsiteY31" fmla="*/ 1820224 h 2328501"/>
                <a:gd name="connsiteX32" fmla="*/ 2354288 w 3865563"/>
                <a:gd name="connsiteY32" fmla="*/ 2091305 h 2328501"/>
                <a:gd name="connsiteX33" fmla="*/ 2559857 w 3865563"/>
                <a:gd name="connsiteY33" fmla="*/ 2199738 h 2328501"/>
                <a:gd name="connsiteX34" fmla="*/ 3124609 w 3865563"/>
                <a:gd name="connsiteY34" fmla="*/ 2328501 h 232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65563" h="2328501">
                  <a:moveTo>
                    <a:pt x="3124609" y="2328501"/>
                  </a:moveTo>
                  <a:cubicBezTo>
                    <a:pt x="3253373" y="2328501"/>
                    <a:pt x="3368582" y="2310429"/>
                    <a:pt x="3463461" y="2287839"/>
                  </a:cubicBezTo>
                  <a:cubicBezTo>
                    <a:pt x="3702916" y="2229105"/>
                    <a:pt x="3865564" y="2127450"/>
                    <a:pt x="3865564" y="2127450"/>
                  </a:cubicBezTo>
                  <a:lnTo>
                    <a:pt x="3861047" y="2120673"/>
                  </a:lnTo>
                  <a:cubicBezTo>
                    <a:pt x="3858787" y="2120673"/>
                    <a:pt x="3698398" y="2222328"/>
                    <a:pt x="3458942" y="2281062"/>
                  </a:cubicBezTo>
                  <a:cubicBezTo>
                    <a:pt x="3237560" y="2335278"/>
                    <a:pt x="2905485" y="2362386"/>
                    <a:pt x="2564375" y="2190702"/>
                  </a:cubicBezTo>
                  <a:cubicBezTo>
                    <a:pt x="2494347" y="2154558"/>
                    <a:pt x="2426576" y="2118414"/>
                    <a:pt x="2358806" y="2082269"/>
                  </a:cubicBezTo>
                  <a:cubicBezTo>
                    <a:pt x="2094502" y="1939952"/>
                    <a:pt x="1846011" y="1804411"/>
                    <a:pt x="1577188" y="1811188"/>
                  </a:cubicBezTo>
                  <a:cubicBezTo>
                    <a:pt x="1437129" y="1813447"/>
                    <a:pt x="1299330" y="1829260"/>
                    <a:pt x="1163790" y="1842814"/>
                  </a:cubicBezTo>
                  <a:cubicBezTo>
                    <a:pt x="1003400" y="1860886"/>
                    <a:pt x="852047" y="1876699"/>
                    <a:pt x="696174" y="1874440"/>
                  </a:cubicBezTo>
                  <a:cubicBezTo>
                    <a:pt x="556116" y="1872181"/>
                    <a:pt x="386690" y="1842814"/>
                    <a:pt x="251149" y="1793116"/>
                  </a:cubicBezTo>
                  <a:cubicBezTo>
                    <a:pt x="99797" y="1738900"/>
                    <a:pt x="13953" y="1673389"/>
                    <a:pt x="7177" y="1605618"/>
                  </a:cubicBezTo>
                  <a:cubicBezTo>
                    <a:pt x="400" y="1526553"/>
                    <a:pt x="106574" y="1406826"/>
                    <a:pt x="660031" y="1296134"/>
                  </a:cubicBezTo>
                  <a:cubicBezTo>
                    <a:pt x="1218006" y="1185443"/>
                    <a:pt x="1583965" y="1004722"/>
                    <a:pt x="1617850" y="826260"/>
                  </a:cubicBezTo>
                  <a:cubicBezTo>
                    <a:pt x="1631405" y="760749"/>
                    <a:pt x="1595260" y="697497"/>
                    <a:pt x="1513936" y="647799"/>
                  </a:cubicBezTo>
                  <a:lnTo>
                    <a:pt x="1480051" y="625208"/>
                  </a:lnTo>
                  <a:cubicBezTo>
                    <a:pt x="1398727" y="573251"/>
                    <a:pt x="1324179" y="523553"/>
                    <a:pt x="1263187" y="480632"/>
                  </a:cubicBezTo>
                  <a:cubicBezTo>
                    <a:pt x="1166048" y="410603"/>
                    <a:pt x="1125386" y="340573"/>
                    <a:pt x="1147976" y="277321"/>
                  </a:cubicBezTo>
                  <a:cubicBezTo>
                    <a:pt x="1172826" y="209551"/>
                    <a:pt x="1278999" y="114672"/>
                    <a:pt x="1653995" y="58197"/>
                  </a:cubicBezTo>
                  <a:cubicBezTo>
                    <a:pt x="2004141" y="3981"/>
                    <a:pt x="2501123" y="-7314"/>
                    <a:pt x="3135904" y="26571"/>
                  </a:cubicBezTo>
                  <a:lnTo>
                    <a:pt x="3135904" y="19794"/>
                  </a:lnTo>
                  <a:cubicBezTo>
                    <a:pt x="2501123" y="-14091"/>
                    <a:pt x="2004141" y="-5055"/>
                    <a:pt x="1653995" y="51420"/>
                  </a:cubicBezTo>
                  <a:cubicBezTo>
                    <a:pt x="1355805" y="98859"/>
                    <a:pt x="1179603" y="175666"/>
                    <a:pt x="1143458" y="277321"/>
                  </a:cubicBezTo>
                  <a:cubicBezTo>
                    <a:pt x="1120868" y="345091"/>
                    <a:pt x="1161531" y="417380"/>
                    <a:pt x="1260927" y="489668"/>
                  </a:cubicBezTo>
                  <a:cubicBezTo>
                    <a:pt x="1321920" y="534848"/>
                    <a:pt x="1398727" y="582287"/>
                    <a:pt x="1480051" y="634244"/>
                  </a:cubicBezTo>
                  <a:lnTo>
                    <a:pt x="1513936" y="656835"/>
                  </a:lnTo>
                  <a:cubicBezTo>
                    <a:pt x="1590743" y="706533"/>
                    <a:pt x="1624628" y="765267"/>
                    <a:pt x="1613333" y="828519"/>
                  </a:cubicBezTo>
                  <a:cubicBezTo>
                    <a:pt x="1579448" y="1004722"/>
                    <a:pt x="1215747" y="1180925"/>
                    <a:pt x="660031" y="1291616"/>
                  </a:cubicBezTo>
                  <a:cubicBezTo>
                    <a:pt x="217264" y="1379717"/>
                    <a:pt x="-10895" y="1490409"/>
                    <a:pt x="400" y="1610136"/>
                  </a:cubicBezTo>
                  <a:cubicBezTo>
                    <a:pt x="13953" y="1763749"/>
                    <a:pt x="425093" y="1881218"/>
                    <a:pt x="696174" y="1883476"/>
                  </a:cubicBezTo>
                  <a:cubicBezTo>
                    <a:pt x="852047" y="1885735"/>
                    <a:pt x="1003400" y="1869922"/>
                    <a:pt x="1163790" y="1851850"/>
                  </a:cubicBezTo>
                  <a:cubicBezTo>
                    <a:pt x="1297072" y="1838296"/>
                    <a:pt x="1434871" y="1822483"/>
                    <a:pt x="1574930" y="1820224"/>
                  </a:cubicBezTo>
                  <a:cubicBezTo>
                    <a:pt x="1843751" y="1813447"/>
                    <a:pt x="2089983" y="1948988"/>
                    <a:pt x="2354288" y="2091305"/>
                  </a:cubicBezTo>
                  <a:cubicBezTo>
                    <a:pt x="2422058" y="2127450"/>
                    <a:pt x="2489828" y="2165853"/>
                    <a:pt x="2559857" y="2199738"/>
                  </a:cubicBezTo>
                  <a:cubicBezTo>
                    <a:pt x="2760909" y="2296875"/>
                    <a:pt x="2952925" y="2328501"/>
                    <a:pt x="3124609" y="232850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2347788" y="274352"/>
              <a:ext cx="4010445" cy="2364474"/>
            </a:xfrm>
            <a:custGeom>
              <a:avLst/>
              <a:gdLst>
                <a:gd name="connsiteX0" fmla="*/ 3242382 w 4010445"/>
                <a:gd name="connsiteY0" fmla="*/ 2364475 h 2364474"/>
                <a:gd name="connsiteX1" fmla="*/ 3606082 w 4010445"/>
                <a:gd name="connsiteY1" fmla="*/ 2317036 h 2364474"/>
                <a:gd name="connsiteX2" fmla="*/ 4010445 w 4010445"/>
                <a:gd name="connsiteY2" fmla="*/ 2143092 h 2364474"/>
                <a:gd name="connsiteX3" fmla="*/ 4005927 w 4010445"/>
                <a:gd name="connsiteY3" fmla="*/ 2136315 h 2364474"/>
                <a:gd name="connsiteX4" fmla="*/ 3603824 w 4010445"/>
                <a:gd name="connsiteY4" fmla="*/ 2310259 h 2364474"/>
                <a:gd name="connsiteX5" fmla="*/ 2646003 w 4010445"/>
                <a:gd name="connsiteY5" fmla="*/ 2222157 h 2364474"/>
                <a:gd name="connsiteX6" fmla="*/ 2449471 w 4010445"/>
                <a:gd name="connsiteY6" fmla="*/ 2127279 h 2364474"/>
                <a:gd name="connsiteX7" fmla="*/ 1667853 w 4010445"/>
                <a:gd name="connsiteY7" fmla="*/ 1872011 h 2364474"/>
                <a:gd name="connsiteX8" fmla="*/ 1667853 w 4010445"/>
                <a:gd name="connsiteY8" fmla="*/ 1872011 h 2364474"/>
                <a:gd name="connsiteX9" fmla="*/ 1195721 w 4010445"/>
                <a:gd name="connsiteY9" fmla="*/ 1901378 h 2364474"/>
                <a:gd name="connsiteX10" fmla="*/ 804911 w 4010445"/>
                <a:gd name="connsiteY10" fmla="*/ 1930745 h 2364474"/>
                <a:gd name="connsiteX11" fmla="*/ 296634 w 4010445"/>
                <a:gd name="connsiteY11" fmla="*/ 1856198 h 2364474"/>
                <a:gd name="connsiteX12" fmla="*/ 9741 w 4010445"/>
                <a:gd name="connsiteY12" fmla="*/ 1652887 h 2364474"/>
                <a:gd name="connsiteX13" fmla="*/ 732624 w 4010445"/>
                <a:gd name="connsiteY13" fmla="*/ 1309518 h 2364474"/>
                <a:gd name="connsiteX14" fmla="*/ 1683666 w 4010445"/>
                <a:gd name="connsiteY14" fmla="*/ 839644 h 2364474"/>
                <a:gd name="connsiteX15" fmla="*/ 1579752 w 4010445"/>
                <a:gd name="connsiteY15" fmla="*/ 640851 h 2364474"/>
                <a:gd name="connsiteX16" fmla="*/ 1482614 w 4010445"/>
                <a:gd name="connsiteY16" fmla="*/ 573081 h 2364474"/>
                <a:gd name="connsiteX17" fmla="*/ 1329001 w 4010445"/>
                <a:gd name="connsiteY17" fmla="*/ 464648 h 2364474"/>
                <a:gd name="connsiteX18" fmla="*/ 1234123 w 4010445"/>
                <a:gd name="connsiteY18" fmla="*/ 272632 h 2364474"/>
                <a:gd name="connsiteX19" fmla="*/ 3264972 w 4010445"/>
                <a:gd name="connsiteY19" fmla="*/ 42213 h 2364474"/>
                <a:gd name="connsiteX20" fmla="*/ 3264972 w 4010445"/>
                <a:gd name="connsiteY20" fmla="*/ 35436 h 2364474"/>
                <a:gd name="connsiteX21" fmla="*/ 1227346 w 4010445"/>
                <a:gd name="connsiteY21" fmla="*/ 270373 h 2364474"/>
                <a:gd name="connsiteX22" fmla="*/ 1324483 w 4010445"/>
                <a:gd name="connsiteY22" fmla="*/ 469166 h 2364474"/>
                <a:gd name="connsiteX23" fmla="*/ 1478097 w 4010445"/>
                <a:gd name="connsiteY23" fmla="*/ 577599 h 2364474"/>
                <a:gd name="connsiteX24" fmla="*/ 1575234 w 4010445"/>
                <a:gd name="connsiteY24" fmla="*/ 645369 h 2364474"/>
                <a:gd name="connsiteX25" fmla="*/ 1676889 w 4010445"/>
                <a:gd name="connsiteY25" fmla="*/ 837385 h 2364474"/>
                <a:gd name="connsiteX26" fmla="*/ 728105 w 4010445"/>
                <a:gd name="connsiteY26" fmla="*/ 1298223 h 2364474"/>
                <a:gd name="connsiteX27" fmla="*/ 704 w 4010445"/>
                <a:gd name="connsiteY27" fmla="*/ 1648369 h 2364474"/>
                <a:gd name="connsiteX28" fmla="*/ 802652 w 4010445"/>
                <a:gd name="connsiteY28" fmla="*/ 1933004 h 2364474"/>
                <a:gd name="connsiteX29" fmla="*/ 1193461 w 4010445"/>
                <a:gd name="connsiteY29" fmla="*/ 1903637 h 2364474"/>
                <a:gd name="connsiteX30" fmla="*/ 1665594 w 4010445"/>
                <a:gd name="connsiteY30" fmla="*/ 1874270 h 2364474"/>
                <a:gd name="connsiteX31" fmla="*/ 1665594 w 4010445"/>
                <a:gd name="connsiteY31" fmla="*/ 1874270 h 2364474"/>
                <a:gd name="connsiteX32" fmla="*/ 2444952 w 4010445"/>
                <a:gd name="connsiteY32" fmla="*/ 2129538 h 2364474"/>
                <a:gd name="connsiteX33" fmla="*/ 2641486 w 4010445"/>
                <a:gd name="connsiteY33" fmla="*/ 2226675 h 2364474"/>
                <a:gd name="connsiteX34" fmla="*/ 3242382 w 4010445"/>
                <a:gd name="connsiteY34" fmla="*/ 2364475 h 236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10445" h="2364474">
                  <a:moveTo>
                    <a:pt x="3242382" y="2364475"/>
                  </a:moveTo>
                  <a:cubicBezTo>
                    <a:pt x="3382441" y="2364475"/>
                    <a:pt x="3506687" y="2344144"/>
                    <a:pt x="3606082" y="2317036"/>
                  </a:cubicBezTo>
                  <a:cubicBezTo>
                    <a:pt x="3852315" y="2251524"/>
                    <a:pt x="4008187" y="2143092"/>
                    <a:pt x="4010445" y="2143092"/>
                  </a:cubicBezTo>
                  <a:lnTo>
                    <a:pt x="4005927" y="2136315"/>
                  </a:lnTo>
                  <a:cubicBezTo>
                    <a:pt x="4003669" y="2136315"/>
                    <a:pt x="3847796" y="2244747"/>
                    <a:pt x="3603824" y="2310259"/>
                  </a:cubicBezTo>
                  <a:cubicBezTo>
                    <a:pt x="3377923" y="2368993"/>
                    <a:pt x="3030035" y="2402878"/>
                    <a:pt x="2646003" y="2222157"/>
                  </a:cubicBezTo>
                  <a:cubicBezTo>
                    <a:pt x="2580493" y="2190531"/>
                    <a:pt x="2512723" y="2158905"/>
                    <a:pt x="2449471" y="2127279"/>
                  </a:cubicBezTo>
                  <a:cubicBezTo>
                    <a:pt x="2185166" y="1996256"/>
                    <a:pt x="1936675" y="1872011"/>
                    <a:pt x="1667853" y="1872011"/>
                  </a:cubicBezTo>
                  <a:cubicBezTo>
                    <a:pt x="1667853" y="1872011"/>
                    <a:pt x="1667853" y="1872011"/>
                    <a:pt x="1667853" y="1872011"/>
                  </a:cubicBezTo>
                  <a:cubicBezTo>
                    <a:pt x="1509722" y="1872011"/>
                    <a:pt x="1349333" y="1887824"/>
                    <a:pt x="1195721" y="1901378"/>
                  </a:cubicBezTo>
                  <a:cubicBezTo>
                    <a:pt x="1069215" y="1912673"/>
                    <a:pt x="935935" y="1926227"/>
                    <a:pt x="804911" y="1930745"/>
                  </a:cubicBezTo>
                  <a:cubicBezTo>
                    <a:pt x="651299" y="1935263"/>
                    <a:pt x="457024" y="1905896"/>
                    <a:pt x="296634" y="1856198"/>
                  </a:cubicBezTo>
                  <a:cubicBezTo>
                    <a:pt x="122691" y="1799723"/>
                    <a:pt x="16518" y="1727434"/>
                    <a:pt x="9741" y="1652887"/>
                  </a:cubicBezTo>
                  <a:cubicBezTo>
                    <a:pt x="704" y="1567045"/>
                    <a:pt x="115913" y="1436022"/>
                    <a:pt x="732624" y="1309518"/>
                  </a:cubicBezTo>
                  <a:cubicBezTo>
                    <a:pt x="1299634" y="1189790"/>
                    <a:pt x="1645263" y="1020364"/>
                    <a:pt x="1683666" y="839644"/>
                  </a:cubicBezTo>
                  <a:cubicBezTo>
                    <a:pt x="1699479" y="769614"/>
                    <a:pt x="1663334" y="699585"/>
                    <a:pt x="1579752" y="640851"/>
                  </a:cubicBezTo>
                  <a:cubicBezTo>
                    <a:pt x="1548125" y="618261"/>
                    <a:pt x="1514240" y="595671"/>
                    <a:pt x="1482614" y="573081"/>
                  </a:cubicBezTo>
                  <a:cubicBezTo>
                    <a:pt x="1426138" y="534677"/>
                    <a:pt x="1374181" y="498533"/>
                    <a:pt x="1329001" y="464648"/>
                  </a:cubicBezTo>
                  <a:cubicBezTo>
                    <a:pt x="1243159" y="401396"/>
                    <a:pt x="1211533" y="333626"/>
                    <a:pt x="1234123" y="272632"/>
                  </a:cubicBezTo>
                  <a:cubicBezTo>
                    <a:pt x="1301893" y="89653"/>
                    <a:pt x="1871163" y="-66219"/>
                    <a:pt x="3264972" y="42213"/>
                  </a:cubicBezTo>
                  <a:lnTo>
                    <a:pt x="3264972" y="35436"/>
                  </a:lnTo>
                  <a:cubicBezTo>
                    <a:pt x="1868905" y="-72996"/>
                    <a:pt x="1297376" y="85135"/>
                    <a:pt x="1227346" y="270373"/>
                  </a:cubicBezTo>
                  <a:cubicBezTo>
                    <a:pt x="1202497" y="333626"/>
                    <a:pt x="1236382" y="403655"/>
                    <a:pt x="1324483" y="469166"/>
                  </a:cubicBezTo>
                  <a:cubicBezTo>
                    <a:pt x="1369663" y="503051"/>
                    <a:pt x="1421621" y="539196"/>
                    <a:pt x="1478097" y="577599"/>
                  </a:cubicBezTo>
                  <a:cubicBezTo>
                    <a:pt x="1509722" y="600189"/>
                    <a:pt x="1543607" y="622779"/>
                    <a:pt x="1575234" y="645369"/>
                  </a:cubicBezTo>
                  <a:cubicBezTo>
                    <a:pt x="1656558" y="701844"/>
                    <a:pt x="1690443" y="769614"/>
                    <a:pt x="1676889" y="837385"/>
                  </a:cubicBezTo>
                  <a:cubicBezTo>
                    <a:pt x="1640744" y="1015846"/>
                    <a:pt x="1292858" y="1183013"/>
                    <a:pt x="728105" y="1298223"/>
                  </a:cubicBezTo>
                  <a:cubicBezTo>
                    <a:pt x="235642" y="1397619"/>
                    <a:pt x="-15109" y="1519605"/>
                    <a:pt x="704" y="1648369"/>
                  </a:cubicBezTo>
                  <a:cubicBezTo>
                    <a:pt x="21036" y="1817795"/>
                    <a:pt x="499945" y="1942040"/>
                    <a:pt x="802652" y="1933004"/>
                  </a:cubicBezTo>
                  <a:cubicBezTo>
                    <a:pt x="933675" y="1928486"/>
                    <a:pt x="1066957" y="1917191"/>
                    <a:pt x="1193461" y="1903637"/>
                  </a:cubicBezTo>
                  <a:cubicBezTo>
                    <a:pt x="1347073" y="1890083"/>
                    <a:pt x="1507464" y="1874270"/>
                    <a:pt x="1665594" y="1874270"/>
                  </a:cubicBezTo>
                  <a:cubicBezTo>
                    <a:pt x="1665594" y="1874270"/>
                    <a:pt x="1665594" y="1874270"/>
                    <a:pt x="1665594" y="1874270"/>
                  </a:cubicBezTo>
                  <a:cubicBezTo>
                    <a:pt x="1932157" y="1874270"/>
                    <a:pt x="2180648" y="1998515"/>
                    <a:pt x="2444952" y="2129538"/>
                  </a:cubicBezTo>
                  <a:cubicBezTo>
                    <a:pt x="2508204" y="2161164"/>
                    <a:pt x="2573716" y="2195049"/>
                    <a:pt x="2641486" y="2226675"/>
                  </a:cubicBezTo>
                  <a:cubicBezTo>
                    <a:pt x="2858351" y="2328331"/>
                    <a:pt x="3063920" y="2364475"/>
                    <a:pt x="3242382" y="2364475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2216542" y="264568"/>
              <a:ext cx="4157504" cy="2387812"/>
            </a:xfrm>
            <a:custGeom>
              <a:avLst/>
              <a:gdLst>
                <a:gd name="connsiteX0" fmla="*/ 3364592 w 4157504"/>
                <a:gd name="connsiteY0" fmla="*/ 2387812 h 2387812"/>
                <a:gd name="connsiteX1" fmla="*/ 3753141 w 4157504"/>
                <a:gd name="connsiteY1" fmla="*/ 2335855 h 2387812"/>
                <a:gd name="connsiteX2" fmla="*/ 4157505 w 4157504"/>
                <a:gd name="connsiteY2" fmla="*/ 2148357 h 2387812"/>
                <a:gd name="connsiteX3" fmla="*/ 4152986 w 4157504"/>
                <a:gd name="connsiteY3" fmla="*/ 2143839 h 2387812"/>
                <a:gd name="connsiteX4" fmla="*/ 3750883 w 4157504"/>
                <a:gd name="connsiteY4" fmla="*/ 2331337 h 2387812"/>
                <a:gd name="connsiteX5" fmla="*/ 2729811 w 4157504"/>
                <a:gd name="connsiteY5" fmla="*/ 2245495 h 2387812"/>
                <a:gd name="connsiteX6" fmla="*/ 2555867 w 4157504"/>
                <a:gd name="connsiteY6" fmla="*/ 2166429 h 2387812"/>
                <a:gd name="connsiteX7" fmla="*/ 1760695 w 4157504"/>
                <a:gd name="connsiteY7" fmla="*/ 1920197 h 2387812"/>
                <a:gd name="connsiteX8" fmla="*/ 1175613 w 4157504"/>
                <a:gd name="connsiteY8" fmla="*/ 1951824 h 2387812"/>
                <a:gd name="connsiteX9" fmla="*/ 913567 w 4157504"/>
                <a:gd name="connsiteY9" fmla="*/ 1974414 h 2387812"/>
                <a:gd name="connsiteX10" fmla="*/ 9963 w 4157504"/>
                <a:gd name="connsiteY10" fmla="*/ 1689778 h 2387812"/>
                <a:gd name="connsiteX11" fmla="*/ 800616 w 4157504"/>
                <a:gd name="connsiteY11" fmla="*/ 1312524 h 2387812"/>
                <a:gd name="connsiteX12" fmla="*/ 1751660 w 4157504"/>
                <a:gd name="connsiteY12" fmla="*/ 851686 h 2387812"/>
                <a:gd name="connsiteX13" fmla="*/ 1643228 w 4157504"/>
                <a:gd name="connsiteY13" fmla="*/ 632562 h 2387812"/>
                <a:gd name="connsiteX14" fmla="*/ 1514464 w 4157504"/>
                <a:gd name="connsiteY14" fmla="*/ 537684 h 2387812"/>
                <a:gd name="connsiteX15" fmla="*/ 1394737 w 4157504"/>
                <a:gd name="connsiteY15" fmla="*/ 447323 h 2387812"/>
                <a:gd name="connsiteX16" fmla="*/ 1315671 w 4157504"/>
                <a:gd name="connsiteY16" fmla="*/ 268862 h 2387812"/>
                <a:gd name="connsiteX17" fmla="*/ 1862351 w 4157504"/>
                <a:gd name="connsiteY17" fmla="*/ 40702 h 2387812"/>
                <a:gd name="connsiteX18" fmla="*/ 3391700 w 4157504"/>
                <a:gd name="connsiteY18" fmla="*/ 61033 h 2387812"/>
                <a:gd name="connsiteX19" fmla="*/ 3391700 w 4157504"/>
                <a:gd name="connsiteY19" fmla="*/ 54256 h 2387812"/>
                <a:gd name="connsiteX20" fmla="*/ 1308893 w 4157504"/>
                <a:gd name="connsiteY20" fmla="*/ 268862 h 2387812"/>
                <a:gd name="connsiteX21" fmla="*/ 1390218 w 4157504"/>
                <a:gd name="connsiteY21" fmla="*/ 456359 h 2387812"/>
                <a:gd name="connsiteX22" fmla="*/ 1512204 w 4157504"/>
                <a:gd name="connsiteY22" fmla="*/ 546720 h 2387812"/>
                <a:gd name="connsiteX23" fmla="*/ 1638709 w 4157504"/>
                <a:gd name="connsiteY23" fmla="*/ 641598 h 2387812"/>
                <a:gd name="connsiteX24" fmla="*/ 1744883 w 4157504"/>
                <a:gd name="connsiteY24" fmla="*/ 853945 h 2387812"/>
                <a:gd name="connsiteX25" fmla="*/ 798358 w 4157504"/>
                <a:gd name="connsiteY25" fmla="*/ 1310265 h 2387812"/>
                <a:gd name="connsiteX26" fmla="*/ 928 w 4157504"/>
                <a:gd name="connsiteY26" fmla="*/ 1696555 h 2387812"/>
                <a:gd name="connsiteX27" fmla="*/ 337519 w 4157504"/>
                <a:gd name="connsiteY27" fmla="*/ 1920197 h 2387812"/>
                <a:gd name="connsiteX28" fmla="*/ 911308 w 4157504"/>
                <a:gd name="connsiteY28" fmla="*/ 1987968 h 2387812"/>
                <a:gd name="connsiteX29" fmla="*/ 1173353 w 4157504"/>
                <a:gd name="connsiteY29" fmla="*/ 1965378 h 2387812"/>
                <a:gd name="connsiteX30" fmla="*/ 1758437 w 4157504"/>
                <a:gd name="connsiteY30" fmla="*/ 1933751 h 2387812"/>
                <a:gd name="connsiteX31" fmla="*/ 2551348 w 4157504"/>
                <a:gd name="connsiteY31" fmla="*/ 2177724 h 2387812"/>
                <a:gd name="connsiteX32" fmla="*/ 2725292 w 4157504"/>
                <a:gd name="connsiteY32" fmla="*/ 2256790 h 2387812"/>
                <a:gd name="connsiteX33" fmla="*/ 3364592 w 4157504"/>
                <a:gd name="connsiteY33" fmla="*/ 2387812 h 238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57504" h="2387812">
                  <a:moveTo>
                    <a:pt x="3364592" y="2387812"/>
                  </a:moveTo>
                  <a:cubicBezTo>
                    <a:pt x="3515945" y="2387812"/>
                    <a:pt x="3649228" y="2365222"/>
                    <a:pt x="3753141" y="2335855"/>
                  </a:cubicBezTo>
                  <a:cubicBezTo>
                    <a:pt x="4003892" y="2265826"/>
                    <a:pt x="4155245" y="2148357"/>
                    <a:pt x="4157505" y="2148357"/>
                  </a:cubicBezTo>
                  <a:lnTo>
                    <a:pt x="4152986" y="2143839"/>
                  </a:lnTo>
                  <a:cubicBezTo>
                    <a:pt x="4150728" y="2146098"/>
                    <a:pt x="4001632" y="2261308"/>
                    <a:pt x="3750883" y="2331337"/>
                  </a:cubicBezTo>
                  <a:cubicBezTo>
                    <a:pt x="3520464" y="2394589"/>
                    <a:pt x="3156764" y="2432992"/>
                    <a:pt x="2729811" y="2245495"/>
                  </a:cubicBezTo>
                  <a:cubicBezTo>
                    <a:pt x="2671077" y="2218387"/>
                    <a:pt x="2612342" y="2193537"/>
                    <a:pt x="2555867" y="2166429"/>
                  </a:cubicBezTo>
                  <a:cubicBezTo>
                    <a:pt x="2287045" y="2044443"/>
                    <a:pt x="2034036" y="1926974"/>
                    <a:pt x="1760695" y="1920197"/>
                  </a:cubicBezTo>
                  <a:cubicBezTo>
                    <a:pt x="1566421" y="1915679"/>
                    <a:pt x="1376664" y="1933751"/>
                    <a:pt x="1175613" y="1951824"/>
                  </a:cubicBezTo>
                  <a:cubicBezTo>
                    <a:pt x="1089771" y="1958600"/>
                    <a:pt x="1001669" y="1967637"/>
                    <a:pt x="913567" y="1974414"/>
                  </a:cubicBezTo>
                  <a:cubicBezTo>
                    <a:pt x="556644" y="1999263"/>
                    <a:pt x="34813" y="1859204"/>
                    <a:pt x="9963" y="1689778"/>
                  </a:cubicBezTo>
                  <a:cubicBezTo>
                    <a:pt x="-3590" y="1594900"/>
                    <a:pt x="122914" y="1454842"/>
                    <a:pt x="800616" y="1312524"/>
                  </a:cubicBezTo>
                  <a:cubicBezTo>
                    <a:pt x="1372147" y="1195055"/>
                    <a:pt x="1710998" y="1030148"/>
                    <a:pt x="1751660" y="851686"/>
                  </a:cubicBezTo>
                  <a:cubicBezTo>
                    <a:pt x="1769732" y="774880"/>
                    <a:pt x="1731328" y="700332"/>
                    <a:pt x="1643228" y="632562"/>
                  </a:cubicBezTo>
                  <a:cubicBezTo>
                    <a:pt x="1600306" y="600936"/>
                    <a:pt x="1557384" y="569310"/>
                    <a:pt x="1514464" y="537684"/>
                  </a:cubicBezTo>
                  <a:cubicBezTo>
                    <a:pt x="1471542" y="506058"/>
                    <a:pt x="1428622" y="474432"/>
                    <a:pt x="1394737" y="447323"/>
                  </a:cubicBezTo>
                  <a:cubicBezTo>
                    <a:pt x="1320188" y="388589"/>
                    <a:pt x="1293081" y="327596"/>
                    <a:pt x="1315671" y="268862"/>
                  </a:cubicBezTo>
                  <a:cubicBezTo>
                    <a:pt x="1358592" y="164947"/>
                    <a:pt x="1552867" y="83623"/>
                    <a:pt x="1862351" y="40702"/>
                  </a:cubicBezTo>
                  <a:cubicBezTo>
                    <a:pt x="2235087" y="-11255"/>
                    <a:pt x="2763696" y="-4478"/>
                    <a:pt x="3391700" y="61033"/>
                  </a:cubicBezTo>
                  <a:lnTo>
                    <a:pt x="3391700" y="54256"/>
                  </a:lnTo>
                  <a:cubicBezTo>
                    <a:pt x="1975301" y="-90321"/>
                    <a:pt x="1383442" y="79105"/>
                    <a:pt x="1308893" y="268862"/>
                  </a:cubicBezTo>
                  <a:cubicBezTo>
                    <a:pt x="1284045" y="329855"/>
                    <a:pt x="1311153" y="395366"/>
                    <a:pt x="1390218" y="456359"/>
                  </a:cubicBezTo>
                  <a:cubicBezTo>
                    <a:pt x="1426362" y="483468"/>
                    <a:pt x="1467024" y="515094"/>
                    <a:pt x="1512204" y="546720"/>
                  </a:cubicBezTo>
                  <a:cubicBezTo>
                    <a:pt x="1555126" y="578346"/>
                    <a:pt x="1598048" y="609972"/>
                    <a:pt x="1638709" y="641598"/>
                  </a:cubicBezTo>
                  <a:cubicBezTo>
                    <a:pt x="1724552" y="707109"/>
                    <a:pt x="1760695" y="781657"/>
                    <a:pt x="1744883" y="853945"/>
                  </a:cubicBezTo>
                  <a:cubicBezTo>
                    <a:pt x="1704220" y="1030148"/>
                    <a:pt x="1367628" y="1192796"/>
                    <a:pt x="798358" y="1310265"/>
                  </a:cubicBezTo>
                  <a:cubicBezTo>
                    <a:pt x="116137" y="1452582"/>
                    <a:pt x="-12627" y="1599418"/>
                    <a:pt x="928" y="1696555"/>
                  </a:cubicBezTo>
                  <a:cubicBezTo>
                    <a:pt x="12223" y="1780139"/>
                    <a:pt x="134209" y="1861463"/>
                    <a:pt x="337519" y="1920197"/>
                  </a:cubicBezTo>
                  <a:cubicBezTo>
                    <a:pt x="522758" y="1974414"/>
                    <a:pt x="741883" y="1999263"/>
                    <a:pt x="911308" y="1987968"/>
                  </a:cubicBezTo>
                  <a:cubicBezTo>
                    <a:pt x="999410" y="1981191"/>
                    <a:pt x="1087511" y="1974414"/>
                    <a:pt x="1173353" y="1965378"/>
                  </a:cubicBezTo>
                  <a:cubicBezTo>
                    <a:pt x="1374405" y="1947305"/>
                    <a:pt x="1564162" y="1931492"/>
                    <a:pt x="1758437" y="1933751"/>
                  </a:cubicBezTo>
                  <a:cubicBezTo>
                    <a:pt x="2029518" y="1940528"/>
                    <a:pt x="2282527" y="2055738"/>
                    <a:pt x="2551348" y="2177724"/>
                  </a:cubicBezTo>
                  <a:cubicBezTo>
                    <a:pt x="2607824" y="2202574"/>
                    <a:pt x="2666559" y="2229682"/>
                    <a:pt x="2725292" y="2256790"/>
                  </a:cubicBezTo>
                  <a:cubicBezTo>
                    <a:pt x="2962488" y="2353927"/>
                    <a:pt x="3179354" y="2387812"/>
                    <a:pt x="3364592" y="238781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2085283" y="245243"/>
              <a:ext cx="4306835" cy="2422950"/>
            </a:xfrm>
            <a:custGeom>
              <a:avLst/>
              <a:gdLst>
                <a:gd name="connsiteX0" fmla="*/ 3489074 w 4306835"/>
                <a:gd name="connsiteY0" fmla="*/ 2422951 h 2422950"/>
                <a:gd name="connsiteX1" fmla="*/ 3902473 w 4306835"/>
                <a:gd name="connsiteY1" fmla="*/ 2364216 h 2422950"/>
                <a:gd name="connsiteX2" fmla="*/ 4306836 w 4306835"/>
                <a:gd name="connsiteY2" fmla="*/ 2165424 h 2422950"/>
                <a:gd name="connsiteX3" fmla="*/ 4302318 w 4306835"/>
                <a:gd name="connsiteY3" fmla="*/ 2160906 h 2422950"/>
                <a:gd name="connsiteX4" fmla="*/ 3900214 w 4306835"/>
                <a:gd name="connsiteY4" fmla="*/ 2359698 h 2422950"/>
                <a:gd name="connsiteX5" fmla="*/ 2813631 w 4306835"/>
                <a:gd name="connsiteY5" fmla="*/ 2278374 h 2422950"/>
                <a:gd name="connsiteX6" fmla="*/ 2682608 w 4306835"/>
                <a:gd name="connsiteY6" fmla="*/ 2224158 h 2422950"/>
                <a:gd name="connsiteX7" fmla="*/ 1853553 w 4306835"/>
                <a:gd name="connsiteY7" fmla="*/ 1982444 h 2422950"/>
                <a:gd name="connsiteX8" fmla="*/ 1022236 w 4306835"/>
                <a:gd name="connsiteY8" fmla="*/ 2029883 h 2422950"/>
                <a:gd name="connsiteX9" fmla="*/ 387455 w 4306835"/>
                <a:gd name="connsiteY9" fmla="*/ 1971149 h 2422950"/>
                <a:gd name="connsiteX10" fmla="*/ 12460 w 4306835"/>
                <a:gd name="connsiteY10" fmla="*/ 1738471 h 2422950"/>
                <a:gd name="connsiteX11" fmla="*/ 873142 w 4306835"/>
                <a:gd name="connsiteY11" fmla="*/ 1327331 h 2422950"/>
                <a:gd name="connsiteX12" fmla="*/ 1821926 w 4306835"/>
                <a:gd name="connsiteY12" fmla="*/ 871011 h 2422950"/>
                <a:gd name="connsiteX13" fmla="*/ 1711234 w 4306835"/>
                <a:gd name="connsiteY13" fmla="*/ 629298 h 2422950"/>
                <a:gd name="connsiteX14" fmla="*/ 1568917 w 4306835"/>
                <a:gd name="connsiteY14" fmla="*/ 516347 h 2422950"/>
                <a:gd name="connsiteX15" fmla="*/ 1465003 w 4306835"/>
                <a:gd name="connsiteY15" fmla="*/ 435023 h 2422950"/>
                <a:gd name="connsiteX16" fmla="*/ 1401751 w 4306835"/>
                <a:gd name="connsiteY16" fmla="*/ 267856 h 2422950"/>
                <a:gd name="connsiteX17" fmla="*/ 1971020 w 4306835"/>
                <a:gd name="connsiteY17" fmla="*/ 35178 h 2422950"/>
                <a:gd name="connsiteX18" fmla="*/ 3525219 w 4306835"/>
                <a:gd name="connsiteY18" fmla="*/ 80358 h 2422950"/>
                <a:gd name="connsiteX19" fmla="*/ 3525219 w 4306835"/>
                <a:gd name="connsiteY19" fmla="*/ 73581 h 2422950"/>
                <a:gd name="connsiteX20" fmla="*/ 1968761 w 4306835"/>
                <a:gd name="connsiteY20" fmla="*/ 28401 h 2422950"/>
                <a:gd name="connsiteX21" fmla="*/ 1392714 w 4306835"/>
                <a:gd name="connsiteY21" fmla="*/ 265597 h 2422950"/>
                <a:gd name="connsiteX22" fmla="*/ 1458226 w 4306835"/>
                <a:gd name="connsiteY22" fmla="*/ 441800 h 2422950"/>
                <a:gd name="connsiteX23" fmla="*/ 1562140 w 4306835"/>
                <a:gd name="connsiteY23" fmla="*/ 523124 h 2422950"/>
                <a:gd name="connsiteX24" fmla="*/ 1704457 w 4306835"/>
                <a:gd name="connsiteY24" fmla="*/ 636075 h 2422950"/>
                <a:gd name="connsiteX25" fmla="*/ 1812889 w 4306835"/>
                <a:gd name="connsiteY25" fmla="*/ 871011 h 2422950"/>
                <a:gd name="connsiteX26" fmla="*/ 868624 w 4306835"/>
                <a:gd name="connsiteY26" fmla="*/ 1320554 h 2422950"/>
                <a:gd name="connsiteX27" fmla="*/ 1165 w 4306835"/>
                <a:gd name="connsiteY27" fmla="*/ 1740730 h 2422950"/>
                <a:gd name="connsiteX28" fmla="*/ 1017719 w 4306835"/>
                <a:gd name="connsiteY28" fmla="*/ 2038919 h 2422950"/>
                <a:gd name="connsiteX29" fmla="*/ 1849034 w 4306835"/>
                <a:gd name="connsiteY29" fmla="*/ 1991480 h 2422950"/>
                <a:gd name="connsiteX30" fmla="*/ 2675831 w 4306835"/>
                <a:gd name="connsiteY30" fmla="*/ 2233194 h 2422950"/>
                <a:gd name="connsiteX31" fmla="*/ 2806853 w 4306835"/>
                <a:gd name="connsiteY31" fmla="*/ 2287410 h 2422950"/>
                <a:gd name="connsiteX32" fmla="*/ 3489074 w 4306835"/>
                <a:gd name="connsiteY32" fmla="*/ 2422951 h 242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06835" h="2422950">
                  <a:moveTo>
                    <a:pt x="3489074" y="2422951"/>
                  </a:moveTo>
                  <a:cubicBezTo>
                    <a:pt x="3653982" y="2422951"/>
                    <a:pt x="3794041" y="2395843"/>
                    <a:pt x="3902473" y="2364216"/>
                  </a:cubicBezTo>
                  <a:cubicBezTo>
                    <a:pt x="4157742" y="2289669"/>
                    <a:pt x="4304578" y="2165424"/>
                    <a:pt x="4306836" y="2165424"/>
                  </a:cubicBezTo>
                  <a:lnTo>
                    <a:pt x="4302318" y="2160906"/>
                  </a:lnTo>
                  <a:cubicBezTo>
                    <a:pt x="4300059" y="2163165"/>
                    <a:pt x="4155482" y="2285151"/>
                    <a:pt x="3900214" y="2359698"/>
                  </a:cubicBezTo>
                  <a:cubicBezTo>
                    <a:pt x="3665277" y="2429728"/>
                    <a:pt x="3285764" y="2470390"/>
                    <a:pt x="2813631" y="2278374"/>
                  </a:cubicBezTo>
                  <a:cubicBezTo>
                    <a:pt x="2768451" y="2260302"/>
                    <a:pt x="2725530" y="2242230"/>
                    <a:pt x="2682608" y="2224158"/>
                  </a:cubicBezTo>
                  <a:cubicBezTo>
                    <a:pt x="2402492" y="2106690"/>
                    <a:pt x="2138187" y="1995998"/>
                    <a:pt x="1853553" y="1982444"/>
                  </a:cubicBezTo>
                  <a:cubicBezTo>
                    <a:pt x="1584730" y="1968890"/>
                    <a:pt x="1311390" y="1998257"/>
                    <a:pt x="1022236" y="2029883"/>
                  </a:cubicBezTo>
                  <a:cubicBezTo>
                    <a:pt x="839257" y="2047955"/>
                    <a:pt x="597543" y="2025365"/>
                    <a:pt x="387455" y="1971149"/>
                  </a:cubicBezTo>
                  <a:cubicBezTo>
                    <a:pt x="161554" y="1910156"/>
                    <a:pt x="26014" y="1826572"/>
                    <a:pt x="12460" y="1738471"/>
                  </a:cubicBezTo>
                  <a:cubicBezTo>
                    <a:pt x="-3353" y="1636816"/>
                    <a:pt x="132187" y="1483203"/>
                    <a:pt x="873142" y="1327331"/>
                  </a:cubicBezTo>
                  <a:cubicBezTo>
                    <a:pt x="1449189" y="1207604"/>
                    <a:pt x="1776746" y="1049473"/>
                    <a:pt x="1821926" y="871011"/>
                  </a:cubicBezTo>
                  <a:cubicBezTo>
                    <a:pt x="1842258" y="791946"/>
                    <a:pt x="1803854" y="708363"/>
                    <a:pt x="1711234" y="629298"/>
                  </a:cubicBezTo>
                  <a:cubicBezTo>
                    <a:pt x="1666054" y="590894"/>
                    <a:pt x="1616357" y="552491"/>
                    <a:pt x="1568917" y="516347"/>
                  </a:cubicBezTo>
                  <a:cubicBezTo>
                    <a:pt x="1530513" y="486980"/>
                    <a:pt x="1496628" y="459872"/>
                    <a:pt x="1465003" y="435023"/>
                  </a:cubicBezTo>
                  <a:cubicBezTo>
                    <a:pt x="1399491" y="380806"/>
                    <a:pt x="1379161" y="324331"/>
                    <a:pt x="1401751" y="267856"/>
                  </a:cubicBezTo>
                  <a:cubicBezTo>
                    <a:pt x="1446931" y="161683"/>
                    <a:pt x="1654759" y="75840"/>
                    <a:pt x="1971020" y="35178"/>
                  </a:cubicBezTo>
                  <a:cubicBezTo>
                    <a:pt x="2357311" y="-14520"/>
                    <a:pt x="2894955" y="1293"/>
                    <a:pt x="3525219" y="80358"/>
                  </a:cubicBezTo>
                  <a:lnTo>
                    <a:pt x="3525219" y="73581"/>
                  </a:lnTo>
                  <a:cubicBezTo>
                    <a:pt x="2894955" y="-5484"/>
                    <a:pt x="2355052" y="-21297"/>
                    <a:pt x="1968761" y="28401"/>
                  </a:cubicBezTo>
                  <a:cubicBezTo>
                    <a:pt x="1650242" y="69063"/>
                    <a:pt x="1440153" y="157165"/>
                    <a:pt x="1392714" y="265597"/>
                  </a:cubicBezTo>
                  <a:cubicBezTo>
                    <a:pt x="1367866" y="324331"/>
                    <a:pt x="1390456" y="385325"/>
                    <a:pt x="1458226" y="441800"/>
                  </a:cubicBezTo>
                  <a:cubicBezTo>
                    <a:pt x="1489851" y="466649"/>
                    <a:pt x="1523736" y="493757"/>
                    <a:pt x="1562140" y="523124"/>
                  </a:cubicBezTo>
                  <a:cubicBezTo>
                    <a:pt x="1609578" y="559268"/>
                    <a:pt x="1659277" y="595412"/>
                    <a:pt x="1704457" y="636075"/>
                  </a:cubicBezTo>
                  <a:cubicBezTo>
                    <a:pt x="1794818" y="712881"/>
                    <a:pt x="1833221" y="794205"/>
                    <a:pt x="1812889" y="871011"/>
                  </a:cubicBezTo>
                  <a:cubicBezTo>
                    <a:pt x="1781264" y="992998"/>
                    <a:pt x="1593767" y="1169201"/>
                    <a:pt x="868624" y="1320554"/>
                  </a:cubicBezTo>
                  <a:cubicBezTo>
                    <a:pt x="123151" y="1478685"/>
                    <a:pt x="-14648" y="1636816"/>
                    <a:pt x="1165" y="1740730"/>
                  </a:cubicBezTo>
                  <a:cubicBezTo>
                    <a:pt x="32790" y="1946300"/>
                    <a:pt x="658536" y="2077322"/>
                    <a:pt x="1017719" y="2038919"/>
                  </a:cubicBezTo>
                  <a:cubicBezTo>
                    <a:pt x="1306872" y="2009552"/>
                    <a:pt x="1580212" y="1980185"/>
                    <a:pt x="1849034" y="1991480"/>
                  </a:cubicBezTo>
                  <a:cubicBezTo>
                    <a:pt x="2131410" y="2005034"/>
                    <a:pt x="2395715" y="2115725"/>
                    <a:pt x="2675831" y="2233194"/>
                  </a:cubicBezTo>
                  <a:cubicBezTo>
                    <a:pt x="2718753" y="2251266"/>
                    <a:pt x="2763933" y="2269338"/>
                    <a:pt x="2806853" y="2287410"/>
                  </a:cubicBezTo>
                  <a:cubicBezTo>
                    <a:pt x="3066639" y="2386807"/>
                    <a:pt x="3294800" y="2422951"/>
                    <a:pt x="3489074" y="242295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960447" y="216999"/>
              <a:ext cx="4449743" cy="2462489"/>
            </a:xfrm>
            <a:custGeom>
              <a:avLst/>
              <a:gdLst>
                <a:gd name="connsiteX0" fmla="*/ 3604875 w 4449743"/>
                <a:gd name="connsiteY0" fmla="*/ 2462490 h 2462489"/>
                <a:gd name="connsiteX1" fmla="*/ 4045382 w 4449743"/>
                <a:gd name="connsiteY1" fmla="*/ 2399238 h 2462489"/>
                <a:gd name="connsiteX2" fmla="*/ 4449743 w 4449743"/>
                <a:gd name="connsiteY2" fmla="*/ 2189150 h 2462489"/>
                <a:gd name="connsiteX3" fmla="*/ 4445225 w 4449743"/>
                <a:gd name="connsiteY3" fmla="*/ 2184632 h 2462489"/>
                <a:gd name="connsiteX4" fmla="*/ 4043122 w 4449743"/>
                <a:gd name="connsiteY4" fmla="*/ 2392461 h 2462489"/>
                <a:gd name="connsiteX5" fmla="*/ 2893287 w 4449743"/>
                <a:gd name="connsiteY5" fmla="*/ 2315654 h 2462489"/>
                <a:gd name="connsiteX6" fmla="*/ 2852624 w 4449743"/>
                <a:gd name="connsiteY6" fmla="*/ 2299841 h 2462489"/>
                <a:gd name="connsiteX7" fmla="*/ 1939985 w 4449743"/>
                <a:gd name="connsiteY7" fmla="*/ 2046832 h 2462489"/>
                <a:gd name="connsiteX8" fmla="*/ 1124482 w 4449743"/>
                <a:gd name="connsiteY8" fmla="*/ 2087494 h 2462489"/>
                <a:gd name="connsiteX9" fmla="*/ 8532 w 4449743"/>
                <a:gd name="connsiteY9" fmla="*/ 1787046 h 2462489"/>
                <a:gd name="connsiteX10" fmla="*/ 939244 w 4449743"/>
                <a:gd name="connsiteY10" fmla="*/ 1339762 h 2462489"/>
                <a:gd name="connsiteX11" fmla="*/ 1888028 w 4449743"/>
                <a:gd name="connsiteY11" fmla="*/ 890220 h 2462489"/>
                <a:gd name="connsiteX12" fmla="*/ 1770559 w 4449743"/>
                <a:gd name="connsiteY12" fmla="*/ 625915 h 2462489"/>
                <a:gd name="connsiteX13" fmla="*/ 1621464 w 4449743"/>
                <a:gd name="connsiteY13" fmla="*/ 501670 h 2462489"/>
                <a:gd name="connsiteX14" fmla="*/ 1526586 w 4449743"/>
                <a:gd name="connsiteY14" fmla="*/ 424864 h 2462489"/>
                <a:gd name="connsiteX15" fmla="*/ 1476888 w 4449743"/>
                <a:gd name="connsiteY15" fmla="*/ 268992 h 2462489"/>
                <a:gd name="connsiteX16" fmla="*/ 2071007 w 4449743"/>
                <a:gd name="connsiteY16" fmla="*/ 31796 h 2462489"/>
                <a:gd name="connsiteX17" fmla="*/ 3652313 w 4449743"/>
                <a:gd name="connsiteY17" fmla="*/ 101825 h 2462489"/>
                <a:gd name="connsiteX18" fmla="*/ 3652313 w 4449743"/>
                <a:gd name="connsiteY18" fmla="*/ 95048 h 2462489"/>
                <a:gd name="connsiteX19" fmla="*/ 2071007 w 4449743"/>
                <a:gd name="connsiteY19" fmla="*/ 25019 h 2462489"/>
                <a:gd name="connsiteX20" fmla="*/ 1472370 w 4449743"/>
                <a:gd name="connsiteY20" fmla="*/ 266733 h 2462489"/>
                <a:gd name="connsiteX21" fmla="*/ 1524327 w 4449743"/>
                <a:gd name="connsiteY21" fmla="*/ 429382 h 2462489"/>
                <a:gd name="connsiteX22" fmla="*/ 1619205 w 4449743"/>
                <a:gd name="connsiteY22" fmla="*/ 506188 h 2462489"/>
                <a:gd name="connsiteX23" fmla="*/ 1768299 w 4449743"/>
                <a:gd name="connsiteY23" fmla="*/ 630433 h 2462489"/>
                <a:gd name="connsiteX24" fmla="*/ 1883510 w 4449743"/>
                <a:gd name="connsiteY24" fmla="*/ 887960 h 2462489"/>
                <a:gd name="connsiteX25" fmla="*/ 941503 w 4449743"/>
                <a:gd name="connsiteY25" fmla="*/ 1332985 h 2462489"/>
                <a:gd name="connsiteX26" fmla="*/ 1755 w 4449743"/>
                <a:gd name="connsiteY26" fmla="*/ 1789305 h 2462489"/>
                <a:gd name="connsiteX27" fmla="*/ 426449 w 4449743"/>
                <a:gd name="connsiteY27" fmla="*/ 2044573 h 2462489"/>
                <a:gd name="connsiteX28" fmla="*/ 1124482 w 4449743"/>
                <a:gd name="connsiteY28" fmla="*/ 2096530 h 2462489"/>
                <a:gd name="connsiteX29" fmla="*/ 1939985 w 4449743"/>
                <a:gd name="connsiteY29" fmla="*/ 2055868 h 2462489"/>
                <a:gd name="connsiteX30" fmla="*/ 2850365 w 4449743"/>
                <a:gd name="connsiteY30" fmla="*/ 2308877 h 2462489"/>
                <a:gd name="connsiteX31" fmla="*/ 2891027 w 4449743"/>
                <a:gd name="connsiteY31" fmla="*/ 2324690 h 2462489"/>
                <a:gd name="connsiteX32" fmla="*/ 3604875 w 4449743"/>
                <a:gd name="connsiteY32" fmla="*/ 2462490 h 246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49743" h="2462489">
                  <a:moveTo>
                    <a:pt x="3604875" y="2462490"/>
                  </a:moveTo>
                  <a:cubicBezTo>
                    <a:pt x="3783336" y="2462490"/>
                    <a:pt x="3932431" y="2433123"/>
                    <a:pt x="4045382" y="2399238"/>
                  </a:cubicBezTo>
                  <a:cubicBezTo>
                    <a:pt x="4307426" y="2320172"/>
                    <a:pt x="4447485" y="2191409"/>
                    <a:pt x="4449743" y="2189150"/>
                  </a:cubicBezTo>
                  <a:lnTo>
                    <a:pt x="4445225" y="2184632"/>
                  </a:lnTo>
                  <a:cubicBezTo>
                    <a:pt x="4442967" y="2186891"/>
                    <a:pt x="4302908" y="2313395"/>
                    <a:pt x="4043122" y="2392461"/>
                  </a:cubicBezTo>
                  <a:cubicBezTo>
                    <a:pt x="3803667" y="2467008"/>
                    <a:pt x="3408341" y="2512188"/>
                    <a:pt x="2893287" y="2315654"/>
                  </a:cubicBezTo>
                  <a:lnTo>
                    <a:pt x="2852624" y="2299841"/>
                  </a:lnTo>
                  <a:cubicBezTo>
                    <a:pt x="2529586" y="2175596"/>
                    <a:pt x="2249469" y="2069422"/>
                    <a:pt x="1939985" y="2046832"/>
                  </a:cubicBezTo>
                  <a:cubicBezTo>
                    <a:pt x="1702789" y="2028760"/>
                    <a:pt x="1452038" y="2042314"/>
                    <a:pt x="1124482" y="2087494"/>
                  </a:cubicBezTo>
                  <a:cubicBezTo>
                    <a:pt x="713343" y="2143970"/>
                    <a:pt x="44676" y="1992616"/>
                    <a:pt x="8532" y="1787046"/>
                  </a:cubicBezTo>
                  <a:cubicBezTo>
                    <a:pt x="-9540" y="1678614"/>
                    <a:pt x="135036" y="1511447"/>
                    <a:pt x="939244" y="1339762"/>
                  </a:cubicBezTo>
                  <a:cubicBezTo>
                    <a:pt x="1519808" y="1215517"/>
                    <a:pt x="1840588" y="1064163"/>
                    <a:pt x="1888028" y="890220"/>
                  </a:cubicBezTo>
                  <a:cubicBezTo>
                    <a:pt x="1910618" y="806636"/>
                    <a:pt x="1872215" y="718535"/>
                    <a:pt x="1770559" y="625915"/>
                  </a:cubicBezTo>
                  <a:cubicBezTo>
                    <a:pt x="1723119" y="582994"/>
                    <a:pt x="1671162" y="542332"/>
                    <a:pt x="1621464" y="501670"/>
                  </a:cubicBezTo>
                  <a:cubicBezTo>
                    <a:pt x="1587579" y="474562"/>
                    <a:pt x="1553693" y="447454"/>
                    <a:pt x="1526586" y="424864"/>
                  </a:cubicBezTo>
                  <a:cubicBezTo>
                    <a:pt x="1470111" y="375165"/>
                    <a:pt x="1452038" y="320949"/>
                    <a:pt x="1476888" y="268992"/>
                  </a:cubicBezTo>
                  <a:cubicBezTo>
                    <a:pt x="1528845" y="158301"/>
                    <a:pt x="1745709" y="70199"/>
                    <a:pt x="2071007" y="31796"/>
                  </a:cubicBezTo>
                  <a:cubicBezTo>
                    <a:pt x="2473110" y="-17902"/>
                    <a:pt x="3019791" y="6947"/>
                    <a:pt x="3652313" y="101825"/>
                  </a:cubicBezTo>
                  <a:lnTo>
                    <a:pt x="3652313" y="95048"/>
                  </a:lnTo>
                  <a:cubicBezTo>
                    <a:pt x="3019791" y="170"/>
                    <a:pt x="2473110" y="-24679"/>
                    <a:pt x="2071007" y="25019"/>
                  </a:cubicBezTo>
                  <a:cubicBezTo>
                    <a:pt x="1743451" y="65681"/>
                    <a:pt x="1524327" y="153783"/>
                    <a:pt x="1472370" y="266733"/>
                  </a:cubicBezTo>
                  <a:cubicBezTo>
                    <a:pt x="1447521" y="323208"/>
                    <a:pt x="1463333" y="379683"/>
                    <a:pt x="1524327" y="429382"/>
                  </a:cubicBezTo>
                  <a:cubicBezTo>
                    <a:pt x="1551435" y="454231"/>
                    <a:pt x="1585320" y="479080"/>
                    <a:pt x="1619205" y="506188"/>
                  </a:cubicBezTo>
                  <a:cubicBezTo>
                    <a:pt x="1668904" y="546850"/>
                    <a:pt x="1720861" y="587512"/>
                    <a:pt x="1768299" y="630433"/>
                  </a:cubicBezTo>
                  <a:cubicBezTo>
                    <a:pt x="1867696" y="720794"/>
                    <a:pt x="1906100" y="806636"/>
                    <a:pt x="1883510" y="887960"/>
                  </a:cubicBezTo>
                  <a:cubicBezTo>
                    <a:pt x="1836070" y="1059645"/>
                    <a:pt x="1519808" y="1208740"/>
                    <a:pt x="941503" y="1332985"/>
                  </a:cubicBezTo>
                  <a:cubicBezTo>
                    <a:pt x="128259" y="1506929"/>
                    <a:pt x="-18576" y="1676355"/>
                    <a:pt x="1755" y="1789305"/>
                  </a:cubicBezTo>
                  <a:cubicBezTo>
                    <a:pt x="19827" y="1888702"/>
                    <a:pt x="173439" y="1981321"/>
                    <a:pt x="426449" y="2044573"/>
                  </a:cubicBezTo>
                  <a:cubicBezTo>
                    <a:pt x="661385" y="2103307"/>
                    <a:pt x="927949" y="2123639"/>
                    <a:pt x="1124482" y="2096530"/>
                  </a:cubicBezTo>
                  <a:cubicBezTo>
                    <a:pt x="1452038" y="2051350"/>
                    <a:pt x="1702789" y="2037796"/>
                    <a:pt x="1939985" y="2055868"/>
                  </a:cubicBezTo>
                  <a:cubicBezTo>
                    <a:pt x="2249469" y="2078458"/>
                    <a:pt x="2527327" y="2184632"/>
                    <a:pt x="2850365" y="2308877"/>
                  </a:cubicBezTo>
                  <a:lnTo>
                    <a:pt x="2891027" y="2324690"/>
                  </a:lnTo>
                  <a:cubicBezTo>
                    <a:pt x="3164368" y="2426346"/>
                    <a:pt x="3403822" y="2462490"/>
                    <a:pt x="3604875" y="246249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829154" y="188687"/>
              <a:ext cx="4599108" cy="2502096"/>
            </a:xfrm>
            <a:custGeom>
              <a:avLst/>
              <a:gdLst>
                <a:gd name="connsiteX0" fmla="*/ 3724873 w 4599108"/>
                <a:gd name="connsiteY0" fmla="*/ 2502096 h 2502096"/>
                <a:gd name="connsiteX1" fmla="*/ 4194747 w 4599108"/>
                <a:gd name="connsiteY1" fmla="*/ 2432067 h 2502096"/>
                <a:gd name="connsiteX2" fmla="*/ 4599108 w 4599108"/>
                <a:gd name="connsiteY2" fmla="*/ 2212943 h 2502096"/>
                <a:gd name="connsiteX3" fmla="*/ 4594591 w 4599108"/>
                <a:gd name="connsiteY3" fmla="*/ 2208425 h 2502096"/>
                <a:gd name="connsiteX4" fmla="*/ 4192487 w 4599108"/>
                <a:gd name="connsiteY4" fmla="*/ 2425290 h 2502096"/>
                <a:gd name="connsiteX5" fmla="*/ 2977140 w 4599108"/>
                <a:gd name="connsiteY5" fmla="*/ 2355261 h 2502096"/>
                <a:gd name="connsiteX6" fmla="*/ 2150343 w 4599108"/>
                <a:gd name="connsiteY6" fmla="*/ 2129360 h 2502096"/>
                <a:gd name="connsiteX7" fmla="*/ 1233185 w 4599108"/>
                <a:gd name="connsiteY7" fmla="*/ 2149691 h 2502096"/>
                <a:gd name="connsiteX8" fmla="*/ 8803 w 4599108"/>
                <a:gd name="connsiteY8" fmla="*/ 1842466 h 2502096"/>
                <a:gd name="connsiteX9" fmla="*/ 1009544 w 4599108"/>
                <a:gd name="connsiteY9" fmla="*/ 1359038 h 2502096"/>
                <a:gd name="connsiteX10" fmla="*/ 1960586 w 4599108"/>
                <a:gd name="connsiteY10" fmla="*/ 907236 h 2502096"/>
                <a:gd name="connsiteX11" fmla="*/ 1682728 w 4599108"/>
                <a:gd name="connsiteY11" fmla="*/ 493837 h 2502096"/>
                <a:gd name="connsiteX12" fmla="*/ 1592368 w 4599108"/>
                <a:gd name="connsiteY12" fmla="*/ 417031 h 2502096"/>
                <a:gd name="connsiteX13" fmla="*/ 1556224 w 4599108"/>
                <a:gd name="connsiteY13" fmla="*/ 272454 h 2502096"/>
                <a:gd name="connsiteX14" fmla="*/ 3781348 w 4599108"/>
                <a:gd name="connsiteY14" fmla="*/ 125619 h 2502096"/>
                <a:gd name="connsiteX15" fmla="*/ 3783606 w 4599108"/>
                <a:gd name="connsiteY15" fmla="*/ 118842 h 2502096"/>
                <a:gd name="connsiteX16" fmla="*/ 2175192 w 4599108"/>
                <a:gd name="connsiteY16" fmla="*/ 21704 h 2502096"/>
                <a:gd name="connsiteX17" fmla="*/ 1549446 w 4599108"/>
                <a:gd name="connsiteY17" fmla="*/ 267936 h 2502096"/>
                <a:gd name="connsiteX18" fmla="*/ 1587849 w 4599108"/>
                <a:gd name="connsiteY18" fmla="*/ 419290 h 2502096"/>
                <a:gd name="connsiteX19" fmla="*/ 1678210 w 4599108"/>
                <a:gd name="connsiteY19" fmla="*/ 496096 h 2502096"/>
                <a:gd name="connsiteX20" fmla="*/ 1953809 w 4599108"/>
                <a:gd name="connsiteY20" fmla="*/ 902718 h 2502096"/>
                <a:gd name="connsiteX21" fmla="*/ 1007284 w 4599108"/>
                <a:gd name="connsiteY21" fmla="*/ 1347743 h 2502096"/>
                <a:gd name="connsiteX22" fmla="*/ 2025 w 4599108"/>
                <a:gd name="connsiteY22" fmla="*/ 1840207 h 2502096"/>
                <a:gd name="connsiteX23" fmla="*/ 471900 w 4599108"/>
                <a:gd name="connsiteY23" fmla="*/ 2111288 h 2502096"/>
                <a:gd name="connsiteX24" fmla="*/ 1233185 w 4599108"/>
                <a:gd name="connsiteY24" fmla="*/ 2151950 h 2502096"/>
                <a:gd name="connsiteX25" fmla="*/ 2972622 w 4599108"/>
                <a:gd name="connsiteY25" fmla="*/ 2355261 h 2502096"/>
                <a:gd name="connsiteX26" fmla="*/ 3724873 w 4599108"/>
                <a:gd name="connsiteY26" fmla="*/ 2502096 h 250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99108" h="2502096">
                  <a:moveTo>
                    <a:pt x="3724873" y="2502096"/>
                  </a:moveTo>
                  <a:cubicBezTo>
                    <a:pt x="3919147" y="2502096"/>
                    <a:pt x="4077278" y="2470470"/>
                    <a:pt x="4194747" y="2432067"/>
                  </a:cubicBezTo>
                  <a:cubicBezTo>
                    <a:pt x="4461309" y="2348484"/>
                    <a:pt x="4596850" y="2215202"/>
                    <a:pt x="4599108" y="2212943"/>
                  </a:cubicBezTo>
                  <a:lnTo>
                    <a:pt x="4594591" y="2208425"/>
                  </a:lnTo>
                  <a:cubicBezTo>
                    <a:pt x="4592332" y="2210684"/>
                    <a:pt x="4459051" y="2341707"/>
                    <a:pt x="4192487" y="2425290"/>
                  </a:cubicBezTo>
                  <a:cubicBezTo>
                    <a:pt x="3948514" y="2502096"/>
                    <a:pt x="3537374" y="2554054"/>
                    <a:pt x="2977140" y="2355261"/>
                  </a:cubicBezTo>
                  <a:cubicBezTo>
                    <a:pt x="2676692" y="2249087"/>
                    <a:pt x="2419164" y="2170022"/>
                    <a:pt x="2150343" y="2129360"/>
                  </a:cubicBezTo>
                  <a:cubicBezTo>
                    <a:pt x="1858930" y="2086439"/>
                    <a:pt x="1567519" y="2093216"/>
                    <a:pt x="1233185" y="2149691"/>
                  </a:cubicBezTo>
                  <a:cubicBezTo>
                    <a:pt x="797196" y="2224238"/>
                    <a:pt x="53983" y="2068367"/>
                    <a:pt x="8803" y="1842466"/>
                  </a:cubicBezTo>
                  <a:cubicBezTo>
                    <a:pt x="-22824" y="1675299"/>
                    <a:pt x="331841" y="1505873"/>
                    <a:pt x="1009544" y="1359038"/>
                  </a:cubicBezTo>
                  <a:cubicBezTo>
                    <a:pt x="1605921" y="1230274"/>
                    <a:pt x="1917666" y="1083439"/>
                    <a:pt x="1960586" y="907236"/>
                  </a:cubicBezTo>
                  <a:cubicBezTo>
                    <a:pt x="1996731" y="755882"/>
                    <a:pt x="1822787" y="611306"/>
                    <a:pt x="1682728" y="493837"/>
                  </a:cubicBezTo>
                  <a:cubicBezTo>
                    <a:pt x="1648843" y="466729"/>
                    <a:pt x="1619476" y="439621"/>
                    <a:pt x="1592368" y="417031"/>
                  </a:cubicBezTo>
                  <a:cubicBezTo>
                    <a:pt x="1542669" y="371851"/>
                    <a:pt x="1531374" y="322153"/>
                    <a:pt x="1556224" y="272454"/>
                  </a:cubicBezTo>
                  <a:cubicBezTo>
                    <a:pt x="1651101" y="80439"/>
                    <a:pt x="2340099" y="-129649"/>
                    <a:pt x="3781348" y="125619"/>
                  </a:cubicBezTo>
                  <a:lnTo>
                    <a:pt x="3783606" y="118842"/>
                  </a:lnTo>
                  <a:cubicBezTo>
                    <a:pt x="2986177" y="-23476"/>
                    <a:pt x="2468863" y="-12181"/>
                    <a:pt x="2175192" y="21704"/>
                  </a:cubicBezTo>
                  <a:cubicBezTo>
                    <a:pt x="1840859" y="60107"/>
                    <a:pt x="1605921" y="152727"/>
                    <a:pt x="1549446" y="267936"/>
                  </a:cubicBezTo>
                  <a:cubicBezTo>
                    <a:pt x="1522339" y="319894"/>
                    <a:pt x="1535892" y="374110"/>
                    <a:pt x="1587849" y="419290"/>
                  </a:cubicBezTo>
                  <a:cubicBezTo>
                    <a:pt x="1614958" y="444139"/>
                    <a:pt x="1646584" y="468988"/>
                    <a:pt x="1678210" y="496096"/>
                  </a:cubicBezTo>
                  <a:cubicBezTo>
                    <a:pt x="1816010" y="611306"/>
                    <a:pt x="1989953" y="753623"/>
                    <a:pt x="1953809" y="902718"/>
                  </a:cubicBezTo>
                  <a:cubicBezTo>
                    <a:pt x="1910887" y="1074403"/>
                    <a:pt x="1601404" y="1221238"/>
                    <a:pt x="1007284" y="1347743"/>
                  </a:cubicBezTo>
                  <a:cubicBezTo>
                    <a:pt x="135307" y="1535240"/>
                    <a:pt x="-20565" y="1718220"/>
                    <a:pt x="2025" y="1840207"/>
                  </a:cubicBezTo>
                  <a:cubicBezTo>
                    <a:pt x="22356" y="1948639"/>
                    <a:pt x="194041" y="2045776"/>
                    <a:pt x="471900" y="2111288"/>
                  </a:cubicBezTo>
                  <a:cubicBezTo>
                    <a:pt x="731686" y="2172281"/>
                    <a:pt x="1023097" y="2188094"/>
                    <a:pt x="1233185" y="2151950"/>
                  </a:cubicBezTo>
                  <a:cubicBezTo>
                    <a:pt x="1962846" y="2027704"/>
                    <a:pt x="2414648" y="2158727"/>
                    <a:pt x="2972622" y="2355261"/>
                  </a:cubicBezTo>
                  <a:cubicBezTo>
                    <a:pt x="3266293" y="2465952"/>
                    <a:pt x="3517044" y="2502096"/>
                    <a:pt x="3724873" y="2502096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087625" y="181527"/>
            <a:ext cx="201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技术介绍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90" name="图片 89" descr="图片包含 游戏机, 食物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3763" r="3421" b="42503"/>
          <a:stretch>
            <a:fillRect/>
          </a:stretch>
        </p:blipFill>
        <p:spPr>
          <a:xfrm>
            <a:off x="0" y="2545362"/>
            <a:ext cx="12192000" cy="4312638"/>
          </a:xfrm>
          <a:custGeom>
            <a:avLst/>
            <a:gdLst>
              <a:gd name="connsiteX0" fmla="*/ 0 w 12192000"/>
              <a:gd name="connsiteY0" fmla="*/ 0 h 4312638"/>
              <a:gd name="connsiteX1" fmla="*/ 12192000 w 12192000"/>
              <a:gd name="connsiteY1" fmla="*/ 0 h 4312638"/>
              <a:gd name="connsiteX2" fmla="*/ 12192000 w 12192000"/>
              <a:gd name="connsiteY2" fmla="*/ 4312638 h 4312638"/>
              <a:gd name="connsiteX3" fmla="*/ 0 w 12192000"/>
              <a:gd name="connsiteY3" fmla="*/ 4312638 h 431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12638">
                <a:moveTo>
                  <a:pt x="0" y="0"/>
                </a:moveTo>
                <a:lnTo>
                  <a:pt x="12192000" y="0"/>
                </a:lnTo>
                <a:lnTo>
                  <a:pt x="12192000" y="4312638"/>
                </a:lnTo>
                <a:lnTo>
                  <a:pt x="0" y="4312638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3"/>
          <a:srcRect r="27446" b="58298"/>
          <a:stretch>
            <a:fillRect/>
          </a:stretch>
        </p:blipFill>
        <p:spPr>
          <a:xfrm>
            <a:off x="68663" y="3113962"/>
            <a:ext cx="3339568" cy="1042368"/>
          </a:xfrm>
          <a:prstGeom prst="rect">
            <a:avLst/>
          </a:prstGeom>
        </p:spPr>
      </p:pic>
      <p:sp>
        <p:nvSpPr>
          <p:cNvPr id="46" name="任意多边形: 形状 45"/>
          <p:cNvSpPr/>
          <p:nvPr/>
        </p:nvSpPr>
        <p:spPr>
          <a:xfrm>
            <a:off x="1927264" y="995824"/>
            <a:ext cx="1480966" cy="4607272"/>
          </a:xfrm>
          <a:custGeom>
            <a:avLst/>
            <a:gdLst>
              <a:gd name="connsiteX0" fmla="*/ 260343 w 533998"/>
              <a:gd name="connsiteY0" fmla="*/ 0 h 2664646"/>
              <a:gd name="connsiteX1" fmla="*/ 387794 w 533998"/>
              <a:gd name="connsiteY1" fmla="*/ 127451 h 2664646"/>
              <a:gd name="connsiteX2" fmla="*/ 387794 w 533998"/>
              <a:gd name="connsiteY2" fmla="*/ 127703 h 2664646"/>
              <a:gd name="connsiteX3" fmla="*/ 489869 w 533998"/>
              <a:gd name="connsiteY3" fmla="*/ 127703 h 2664646"/>
              <a:gd name="connsiteX4" fmla="*/ 533998 w 533998"/>
              <a:gd name="connsiteY4" fmla="*/ 171833 h 2664646"/>
              <a:gd name="connsiteX5" fmla="*/ 533998 w 533998"/>
              <a:gd name="connsiteY5" fmla="*/ 831850 h 2664646"/>
              <a:gd name="connsiteX6" fmla="*/ 533998 w 533998"/>
              <a:gd name="connsiteY6" fmla="*/ 1075284 h 2664646"/>
              <a:gd name="connsiteX7" fmla="*/ 533998 w 533998"/>
              <a:gd name="connsiteY7" fmla="*/ 1593850 h 2664646"/>
              <a:gd name="connsiteX8" fmla="*/ 533998 w 533998"/>
              <a:gd name="connsiteY8" fmla="*/ 1735301 h 2664646"/>
              <a:gd name="connsiteX9" fmla="*/ 533998 w 533998"/>
              <a:gd name="connsiteY9" fmla="*/ 2497301 h 2664646"/>
              <a:gd name="connsiteX10" fmla="*/ 489869 w 533998"/>
              <a:gd name="connsiteY10" fmla="*/ 2541431 h 2664646"/>
              <a:gd name="connsiteX11" fmla="*/ 366817 w 533998"/>
              <a:gd name="connsiteY11" fmla="*/ 2541431 h 2664646"/>
              <a:gd name="connsiteX12" fmla="*/ 338185 w 533998"/>
              <a:gd name="connsiteY12" fmla="*/ 2547211 h 2664646"/>
              <a:gd name="connsiteX13" fmla="*/ 260343 w 533998"/>
              <a:gd name="connsiteY13" fmla="*/ 2664646 h 2664646"/>
              <a:gd name="connsiteX14" fmla="*/ 182502 w 533998"/>
              <a:gd name="connsiteY14" fmla="*/ 2547211 h 2664646"/>
              <a:gd name="connsiteX15" fmla="*/ 153870 w 533998"/>
              <a:gd name="connsiteY15" fmla="*/ 2541431 h 2664646"/>
              <a:gd name="connsiteX16" fmla="*/ 44130 w 533998"/>
              <a:gd name="connsiteY16" fmla="*/ 2541431 h 2664646"/>
              <a:gd name="connsiteX17" fmla="*/ 0 w 533998"/>
              <a:gd name="connsiteY17" fmla="*/ 2497301 h 2664646"/>
              <a:gd name="connsiteX18" fmla="*/ 0 w 533998"/>
              <a:gd name="connsiteY18" fmla="*/ 1735301 h 2664646"/>
              <a:gd name="connsiteX19" fmla="*/ 0 w 533998"/>
              <a:gd name="connsiteY19" fmla="*/ 1593850 h 2664646"/>
              <a:gd name="connsiteX20" fmla="*/ 0 w 533998"/>
              <a:gd name="connsiteY20" fmla="*/ 1075284 h 2664646"/>
              <a:gd name="connsiteX21" fmla="*/ 0 w 533998"/>
              <a:gd name="connsiteY21" fmla="*/ 831850 h 2664646"/>
              <a:gd name="connsiteX22" fmla="*/ 0 w 533998"/>
              <a:gd name="connsiteY22" fmla="*/ 171833 h 2664646"/>
              <a:gd name="connsiteX23" fmla="*/ 44130 w 533998"/>
              <a:gd name="connsiteY23" fmla="*/ 127703 h 2664646"/>
              <a:gd name="connsiteX24" fmla="*/ 132893 w 533998"/>
              <a:gd name="connsiteY24" fmla="*/ 127703 h 2664646"/>
              <a:gd name="connsiteX25" fmla="*/ 132893 w 533998"/>
              <a:gd name="connsiteY25" fmla="*/ 127451 h 2664646"/>
              <a:gd name="connsiteX26" fmla="*/ 260343 w 533998"/>
              <a:gd name="connsiteY26" fmla="*/ 0 h 266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998" h="2664646">
                <a:moveTo>
                  <a:pt x="260343" y="0"/>
                </a:moveTo>
                <a:cubicBezTo>
                  <a:pt x="260343" y="70389"/>
                  <a:pt x="317405" y="127451"/>
                  <a:pt x="387794" y="127451"/>
                </a:cubicBezTo>
                <a:lnTo>
                  <a:pt x="387794" y="127703"/>
                </a:lnTo>
                <a:lnTo>
                  <a:pt x="489869" y="127703"/>
                </a:lnTo>
                <a:cubicBezTo>
                  <a:pt x="514241" y="127703"/>
                  <a:pt x="533998" y="147461"/>
                  <a:pt x="533998" y="171833"/>
                </a:cubicBezTo>
                <a:lnTo>
                  <a:pt x="533998" y="831850"/>
                </a:lnTo>
                <a:lnTo>
                  <a:pt x="533998" y="1075284"/>
                </a:lnTo>
                <a:lnTo>
                  <a:pt x="533998" y="1593850"/>
                </a:lnTo>
                <a:lnTo>
                  <a:pt x="533998" y="1735301"/>
                </a:lnTo>
                <a:lnTo>
                  <a:pt x="533998" y="2497301"/>
                </a:lnTo>
                <a:cubicBezTo>
                  <a:pt x="533998" y="2521673"/>
                  <a:pt x="514241" y="2541431"/>
                  <a:pt x="489869" y="2541431"/>
                </a:cubicBezTo>
                <a:lnTo>
                  <a:pt x="366817" y="2541431"/>
                </a:lnTo>
                <a:lnTo>
                  <a:pt x="338185" y="2547211"/>
                </a:lnTo>
                <a:cubicBezTo>
                  <a:pt x="292441" y="2566559"/>
                  <a:pt x="260343" y="2611854"/>
                  <a:pt x="260343" y="2664646"/>
                </a:cubicBezTo>
                <a:cubicBezTo>
                  <a:pt x="260343" y="2611854"/>
                  <a:pt x="228247" y="2566559"/>
                  <a:pt x="182502" y="2547211"/>
                </a:cubicBezTo>
                <a:lnTo>
                  <a:pt x="153870" y="2541431"/>
                </a:lnTo>
                <a:lnTo>
                  <a:pt x="44130" y="2541431"/>
                </a:lnTo>
                <a:cubicBezTo>
                  <a:pt x="19758" y="2541431"/>
                  <a:pt x="0" y="2521673"/>
                  <a:pt x="0" y="2497301"/>
                </a:cubicBezTo>
                <a:lnTo>
                  <a:pt x="0" y="1735301"/>
                </a:lnTo>
                <a:lnTo>
                  <a:pt x="0" y="1593850"/>
                </a:lnTo>
                <a:lnTo>
                  <a:pt x="0" y="1075284"/>
                </a:lnTo>
                <a:lnTo>
                  <a:pt x="0" y="831850"/>
                </a:lnTo>
                <a:lnTo>
                  <a:pt x="0" y="171833"/>
                </a:lnTo>
                <a:cubicBezTo>
                  <a:pt x="0" y="147461"/>
                  <a:pt x="19758" y="127703"/>
                  <a:pt x="44130" y="127703"/>
                </a:cubicBezTo>
                <a:lnTo>
                  <a:pt x="132893" y="127703"/>
                </a:lnTo>
                <a:lnTo>
                  <a:pt x="132893" y="127451"/>
                </a:lnTo>
                <a:cubicBezTo>
                  <a:pt x="203282" y="127451"/>
                  <a:pt x="260343" y="70389"/>
                  <a:pt x="260343" y="0"/>
                </a:cubicBezTo>
                <a:close/>
              </a:path>
            </a:pathLst>
          </a:custGeom>
          <a:solidFill>
            <a:schemeClr val="tx1"/>
          </a:solidFill>
          <a:ln>
            <a:gradFill>
              <a:gsLst>
                <a:gs pos="0">
                  <a:srgbClr val="E6C04A"/>
                </a:gs>
                <a:gs pos="100000">
                  <a:srgbClr val="E98722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74" name="图片 73" descr="图片包含 桌子, 照片, 电脑, 监控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6"/>
          <a:stretch>
            <a:fillRect/>
          </a:stretch>
        </p:blipFill>
        <p:spPr>
          <a:xfrm>
            <a:off x="2652125" y="4206067"/>
            <a:ext cx="1446555" cy="129583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3"/>
          <a:srcRect t="41248"/>
          <a:stretch>
            <a:fillRect/>
          </a:stretch>
        </p:blipFill>
        <p:spPr>
          <a:xfrm>
            <a:off x="98572" y="4115477"/>
            <a:ext cx="4602879" cy="1468542"/>
          </a:xfrm>
          <a:custGeom>
            <a:avLst/>
            <a:gdLst>
              <a:gd name="connsiteX0" fmla="*/ 0 w 4602879"/>
              <a:gd name="connsiteY0" fmla="*/ 0 h 1468542"/>
              <a:gd name="connsiteX1" fmla="*/ 1858602 w 4602879"/>
              <a:gd name="connsiteY1" fmla="*/ 0 h 1468542"/>
              <a:gd name="connsiteX2" fmla="*/ 1858602 w 4602879"/>
              <a:gd name="connsiteY2" fmla="*/ 472724 h 1468542"/>
              <a:gd name="connsiteX3" fmla="*/ 2963502 w 4602879"/>
              <a:gd name="connsiteY3" fmla="*/ 472724 h 1468542"/>
              <a:gd name="connsiteX4" fmla="*/ 2963502 w 4602879"/>
              <a:gd name="connsiteY4" fmla="*/ 0 h 1468542"/>
              <a:gd name="connsiteX5" fmla="*/ 4602879 w 4602879"/>
              <a:gd name="connsiteY5" fmla="*/ 0 h 1468542"/>
              <a:gd name="connsiteX6" fmla="*/ 4602879 w 4602879"/>
              <a:gd name="connsiteY6" fmla="*/ 1468542 h 1468542"/>
              <a:gd name="connsiteX7" fmla="*/ 0 w 4602879"/>
              <a:gd name="connsiteY7" fmla="*/ 1468542 h 14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02879" h="1468542">
                <a:moveTo>
                  <a:pt x="0" y="0"/>
                </a:moveTo>
                <a:lnTo>
                  <a:pt x="1858602" y="0"/>
                </a:lnTo>
                <a:lnTo>
                  <a:pt x="1858602" y="472724"/>
                </a:lnTo>
                <a:lnTo>
                  <a:pt x="2963502" y="472724"/>
                </a:lnTo>
                <a:lnTo>
                  <a:pt x="2963502" y="0"/>
                </a:lnTo>
                <a:lnTo>
                  <a:pt x="4602879" y="0"/>
                </a:lnTo>
                <a:lnTo>
                  <a:pt x="4602879" y="1468542"/>
                </a:lnTo>
                <a:lnTo>
                  <a:pt x="0" y="1468542"/>
                </a:lnTo>
                <a:close/>
              </a:path>
            </a:pathLst>
          </a:custGeom>
        </p:spPr>
      </p:pic>
      <p:pic>
        <p:nvPicPr>
          <p:cNvPr id="42" name="图片 41" descr="卡通人物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2141816" y="1546055"/>
            <a:ext cx="269974" cy="27608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160713" y="1691128"/>
            <a:ext cx="1013460" cy="283464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基础技术</a:t>
            </a:r>
            <a:endParaRPr lang="zh-CN" altLang="en-US" sz="54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04485" y="470535"/>
            <a:ext cx="538734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0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开发框架：</a:t>
            </a:r>
            <a:endParaRPr lang="zh-CN" altLang="en-US" sz="20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           Windows Forms (.NET Framework)</a:t>
            </a:r>
            <a:endParaRPr lang="en-US" altLang="zh-CN" sz="20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0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数据库：</a:t>
            </a:r>
            <a:endParaRPr lang="zh-CN" altLang="en-US" sz="20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</a:t>
            </a:r>
            <a:r>
              <a:rPr lang="en-US" altLang="zh-CN" sz="20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            </a:t>
            </a:r>
            <a:r>
              <a:rPr lang="en-US" altLang="zh-CN" sz="20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SQLite</a:t>
            </a:r>
            <a:endParaRPr lang="zh-CN" altLang="en-US" sz="20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0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数据交互方式：</a:t>
            </a:r>
            <a:endParaRPr lang="zh-CN" altLang="en-US" sz="20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ADO.NET</a:t>
            </a:r>
            <a:r>
              <a:rPr lang="zh-CN" altLang="en-US" sz="20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（用于数据库连接、命令执行和数据操作）</a:t>
            </a:r>
            <a:endParaRPr lang="zh-CN" altLang="en-US" sz="20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LINQ</a:t>
            </a:r>
            <a:r>
              <a:rPr lang="zh-CN" altLang="en-US" sz="20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（对数据进行查询与处理）</a:t>
            </a:r>
            <a:endParaRPr lang="zh-CN" altLang="en-US" sz="20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0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界面库：</a:t>
            </a:r>
            <a:endParaRPr lang="zh-CN" altLang="en-US" sz="20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System.Windows.Forms	SunnyUI</a:t>
            </a:r>
            <a:endParaRPr lang="zh-CN" altLang="en-US" sz="20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MaterialSkin</a:t>
            </a:r>
            <a:endParaRPr lang="en-US" altLang="zh-CN" sz="20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0" name="图形 17"/>
          <p:cNvGrpSpPr/>
          <p:nvPr/>
        </p:nvGrpSpPr>
        <p:grpSpPr>
          <a:xfrm flipH="1" flipV="1">
            <a:off x="1887855" y="1589518"/>
            <a:ext cx="3227069" cy="1755652"/>
            <a:chOff x="11829154" y="188687"/>
            <a:chExt cx="4599108" cy="2502096"/>
          </a:xfrm>
          <a:gradFill>
            <a:gsLst>
              <a:gs pos="0">
                <a:srgbClr val="E6C04A"/>
              </a:gs>
              <a:gs pos="100000">
                <a:srgbClr val="E98722"/>
              </a:gs>
            </a:gsLst>
            <a:lin ang="5400000" scaled="1"/>
          </a:gradFill>
        </p:grpSpPr>
        <p:sp>
          <p:nvSpPr>
            <p:cNvPr id="22" name="任意多边形: 形状 21"/>
            <p:cNvSpPr/>
            <p:nvPr/>
          </p:nvSpPr>
          <p:spPr>
            <a:xfrm>
              <a:off x="12983168" y="312047"/>
              <a:ext cx="3284704" cy="2234159"/>
            </a:xfrm>
            <a:custGeom>
              <a:avLst/>
              <a:gdLst>
                <a:gd name="connsiteX0" fmla="*/ 2652182 w 3284704"/>
                <a:gd name="connsiteY0" fmla="*/ 2234160 h 2234159"/>
                <a:gd name="connsiteX1" fmla="*/ 3284705 w 3284704"/>
                <a:gd name="connsiteY1" fmla="*/ 2121210 h 2234159"/>
                <a:gd name="connsiteX2" fmla="*/ 3282446 w 3284704"/>
                <a:gd name="connsiteY2" fmla="*/ 2114433 h 2234159"/>
                <a:gd name="connsiteX3" fmla="*/ 2245560 w 3284704"/>
                <a:gd name="connsiteY3" fmla="*/ 2121210 h 2234159"/>
                <a:gd name="connsiteX4" fmla="*/ 2119056 w 3284704"/>
                <a:gd name="connsiteY4" fmla="*/ 2028590 h 2234159"/>
                <a:gd name="connsiteX5" fmla="*/ 1222230 w 3284704"/>
                <a:gd name="connsiteY5" fmla="*/ 1626487 h 2234159"/>
                <a:gd name="connsiteX6" fmla="*/ 881118 w 3284704"/>
                <a:gd name="connsiteY6" fmla="*/ 1680703 h 2234159"/>
                <a:gd name="connsiteX7" fmla="*/ 280222 w 3284704"/>
                <a:gd name="connsiteY7" fmla="*/ 1712329 h 2234159"/>
                <a:gd name="connsiteX8" fmla="*/ 6883 w 3284704"/>
                <a:gd name="connsiteY8" fmla="*/ 1504500 h 2234159"/>
                <a:gd name="connsiteX9" fmla="*/ 393173 w 3284704"/>
                <a:gd name="connsiteY9" fmla="*/ 1305707 h 2234159"/>
                <a:gd name="connsiteX10" fmla="*/ 1052804 w 3284704"/>
                <a:gd name="connsiteY10" fmla="*/ 1106914 h 2234159"/>
                <a:gd name="connsiteX11" fmla="*/ 1373583 w 3284704"/>
                <a:gd name="connsiteY11" fmla="*/ 844869 h 2234159"/>
                <a:gd name="connsiteX12" fmla="*/ 1274186 w 3284704"/>
                <a:gd name="connsiteY12" fmla="*/ 722883 h 2234159"/>
                <a:gd name="connsiteX13" fmla="*/ 799795 w 3284704"/>
                <a:gd name="connsiteY13" fmla="*/ 347887 h 2234159"/>
                <a:gd name="connsiteX14" fmla="*/ 2629592 w 3284704"/>
                <a:gd name="connsiteY14" fmla="*/ 6777 h 2234159"/>
                <a:gd name="connsiteX15" fmla="*/ 2629592 w 3284704"/>
                <a:gd name="connsiteY15" fmla="*/ 0 h 2234159"/>
                <a:gd name="connsiteX16" fmla="*/ 1231265 w 3284704"/>
                <a:gd name="connsiteY16" fmla="*/ 128764 h 2234159"/>
                <a:gd name="connsiteX17" fmla="*/ 795276 w 3284704"/>
                <a:gd name="connsiteY17" fmla="*/ 347887 h 2234159"/>
                <a:gd name="connsiteX18" fmla="*/ 1271928 w 3284704"/>
                <a:gd name="connsiteY18" fmla="*/ 731919 h 2234159"/>
                <a:gd name="connsiteX19" fmla="*/ 1366805 w 3284704"/>
                <a:gd name="connsiteY19" fmla="*/ 847128 h 2234159"/>
                <a:gd name="connsiteX20" fmla="*/ 393173 w 3284704"/>
                <a:gd name="connsiteY20" fmla="*/ 1301189 h 2234159"/>
                <a:gd name="connsiteX21" fmla="*/ 105 w 3284704"/>
                <a:gd name="connsiteY21" fmla="*/ 1506759 h 2234159"/>
                <a:gd name="connsiteX22" fmla="*/ 277964 w 3284704"/>
                <a:gd name="connsiteY22" fmla="*/ 1721365 h 2234159"/>
                <a:gd name="connsiteX23" fmla="*/ 881118 w 3284704"/>
                <a:gd name="connsiteY23" fmla="*/ 1689739 h 2234159"/>
                <a:gd name="connsiteX24" fmla="*/ 1222230 w 3284704"/>
                <a:gd name="connsiteY24" fmla="*/ 1635523 h 2234159"/>
                <a:gd name="connsiteX25" fmla="*/ 2114538 w 3284704"/>
                <a:gd name="connsiteY25" fmla="*/ 2035367 h 2234159"/>
                <a:gd name="connsiteX26" fmla="*/ 2241042 w 3284704"/>
                <a:gd name="connsiteY26" fmla="*/ 2127987 h 2234159"/>
                <a:gd name="connsiteX27" fmla="*/ 2652182 w 3284704"/>
                <a:gd name="connsiteY27" fmla="*/ 2234160 h 223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84704" h="2234159">
                  <a:moveTo>
                    <a:pt x="2652182" y="2234160"/>
                  </a:moveTo>
                  <a:cubicBezTo>
                    <a:pt x="2961666" y="2234160"/>
                    <a:pt x="3277928" y="2123469"/>
                    <a:pt x="3284705" y="2121210"/>
                  </a:cubicBezTo>
                  <a:lnTo>
                    <a:pt x="3282446" y="2114433"/>
                  </a:lnTo>
                  <a:cubicBezTo>
                    <a:pt x="3275668" y="2116692"/>
                    <a:pt x="2577635" y="2362924"/>
                    <a:pt x="2245560" y="2121210"/>
                  </a:cubicBezTo>
                  <a:cubicBezTo>
                    <a:pt x="2202639" y="2091842"/>
                    <a:pt x="2161977" y="2060216"/>
                    <a:pt x="2119056" y="2028590"/>
                  </a:cubicBezTo>
                  <a:cubicBezTo>
                    <a:pt x="1816349" y="1804948"/>
                    <a:pt x="1531714" y="1594860"/>
                    <a:pt x="1222230" y="1626487"/>
                  </a:cubicBezTo>
                  <a:cubicBezTo>
                    <a:pt x="1104761" y="1637782"/>
                    <a:pt x="989552" y="1660372"/>
                    <a:pt x="881118" y="1680703"/>
                  </a:cubicBezTo>
                  <a:cubicBezTo>
                    <a:pt x="666512" y="1721365"/>
                    <a:pt x="463202" y="1759768"/>
                    <a:pt x="280222" y="1712329"/>
                  </a:cubicBezTo>
                  <a:cubicBezTo>
                    <a:pt x="142423" y="1678444"/>
                    <a:pt x="4623" y="1594860"/>
                    <a:pt x="6883" y="1504500"/>
                  </a:cubicBezTo>
                  <a:cubicBezTo>
                    <a:pt x="9141" y="1418658"/>
                    <a:pt x="146940" y="1346369"/>
                    <a:pt x="393173" y="1305707"/>
                  </a:cubicBezTo>
                  <a:cubicBezTo>
                    <a:pt x="623592" y="1265045"/>
                    <a:pt x="865306" y="1192757"/>
                    <a:pt x="1052804" y="1106914"/>
                  </a:cubicBezTo>
                  <a:cubicBezTo>
                    <a:pt x="1249338" y="1016554"/>
                    <a:pt x="1362288" y="923935"/>
                    <a:pt x="1373583" y="844869"/>
                  </a:cubicBezTo>
                  <a:cubicBezTo>
                    <a:pt x="1380360" y="795171"/>
                    <a:pt x="1346475" y="754509"/>
                    <a:pt x="1274186" y="722883"/>
                  </a:cubicBezTo>
                  <a:cubicBezTo>
                    <a:pt x="939853" y="576047"/>
                    <a:pt x="779463" y="449543"/>
                    <a:pt x="799795" y="347887"/>
                  </a:cubicBezTo>
                  <a:cubicBezTo>
                    <a:pt x="835938" y="164908"/>
                    <a:pt x="1450389" y="49698"/>
                    <a:pt x="2629592" y="6777"/>
                  </a:cubicBezTo>
                  <a:lnTo>
                    <a:pt x="2629592" y="0"/>
                  </a:lnTo>
                  <a:cubicBezTo>
                    <a:pt x="2006106" y="22590"/>
                    <a:pt x="1533972" y="65511"/>
                    <a:pt x="1231265" y="128764"/>
                  </a:cubicBezTo>
                  <a:cubicBezTo>
                    <a:pt x="955667" y="185239"/>
                    <a:pt x="813348" y="257527"/>
                    <a:pt x="795276" y="347887"/>
                  </a:cubicBezTo>
                  <a:cubicBezTo>
                    <a:pt x="774946" y="454061"/>
                    <a:pt x="930817" y="580565"/>
                    <a:pt x="1271928" y="731919"/>
                  </a:cubicBezTo>
                  <a:cubicBezTo>
                    <a:pt x="1341957" y="763545"/>
                    <a:pt x="1373583" y="801948"/>
                    <a:pt x="1366805" y="847128"/>
                  </a:cubicBezTo>
                  <a:cubicBezTo>
                    <a:pt x="1346475" y="1000741"/>
                    <a:pt x="883378" y="1217606"/>
                    <a:pt x="393173" y="1301189"/>
                  </a:cubicBezTo>
                  <a:cubicBezTo>
                    <a:pt x="72393" y="1355405"/>
                    <a:pt x="2365" y="1443507"/>
                    <a:pt x="105" y="1506759"/>
                  </a:cubicBezTo>
                  <a:cubicBezTo>
                    <a:pt x="-4412" y="1601637"/>
                    <a:pt x="137905" y="1685221"/>
                    <a:pt x="277964" y="1721365"/>
                  </a:cubicBezTo>
                  <a:cubicBezTo>
                    <a:pt x="463202" y="1766545"/>
                    <a:pt x="666512" y="1730401"/>
                    <a:pt x="881118" y="1689739"/>
                  </a:cubicBezTo>
                  <a:cubicBezTo>
                    <a:pt x="991810" y="1669408"/>
                    <a:pt x="1104761" y="1646818"/>
                    <a:pt x="1222230" y="1635523"/>
                  </a:cubicBezTo>
                  <a:cubicBezTo>
                    <a:pt x="1529454" y="1603896"/>
                    <a:pt x="1814090" y="1813984"/>
                    <a:pt x="2114538" y="2035367"/>
                  </a:cubicBezTo>
                  <a:cubicBezTo>
                    <a:pt x="2155200" y="2064734"/>
                    <a:pt x="2198122" y="2096360"/>
                    <a:pt x="2241042" y="2127987"/>
                  </a:cubicBezTo>
                  <a:cubicBezTo>
                    <a:pt x="2351734" y="2207052"/>
                    <a:pt x="2500828" y="2234160"/>
                    <a:pt x="2652182" y="223416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2861288" y="314306"/>
              <a:ext cx="3424657" cy="2252232"/>
            </a:xfrm>
            <a:custGeom>
              <a:avLst/>
              <a:gdLst>
                <a:gd name="connsiteX0" fmla="*/ 2765026 w 3424657"/>
                <a:gd name="connsiteY0" fmla="*/ 2252232 h 2252232"/>
                <a:gd name="connsiteX1" fmla="*/ 3027072 w 3424657"/>
                <a:gd name="connsiteY1" fmla="*/ 2227383 h 2252232"/>
                <a:gd name="connsiteX2" fmla="*/ 3424657 w 3424657"/>
                <a:gd name="connsiteY2" fmla="*/ 2114432 h 2252232"/>
                <a:gd name="connsiteX3" fmla="*/ 3422399 w 3424657"/>
                <a:gd name="connsiteY3" fmla="*/ 2107656 h 2252232"/>
                <a:gd name="connsiteX4" fmla="*/ 2320003 w 3424657"/>
                <a:gd name="connsiteY4" fmla="*/ 2130246 h 2252232"/>
                <a:gd name="connsiteX5" fmla="*/ 2146059 w 3424657"/>
                <a:gd name="connsiteY5" fmla="*/ 2015036 h 2252232"/>
                <a:gd name="connsiteX6" fmla="*/ 1305707 w 3424657"/>
                <a:gd name="connsiteY6" fmla="*/ 1664890 h 2252232"/>
                <a:gd name="connsiteX7" fmla="*/ 960079 w 3424657"/>
                <a:gd name="connsiteY7" fmla="*/ 1712329 h 2252232"/>
                <a:gd name="connsiteX8" fmla="*/ 379513 w 3424657"/>
                <a:gd name="connsiteY8" fmla="*/ 1746214 h 2252232"/>
                <a:gd name="connsiteX9" fmla="*/ 6777 w 3424657"/>
                <a:gd name="connsiteY9" fmla="*/ 1520313 h 2252232"/>
                <a:gd name="connsiteX10" fmla="*/ 456320 w 3424657"/>
                <a:gd name="connsiteY10" fmla="*/ 1298930 h 2252232"/>
                <a:gd name="connsiteX11" fmla="*/ 1429952 w 3424657"/>
                <a:gd name="connsiteY11" fmla="*/ 833574 h 2252232"/>
                <a:gd name="connsiteX12" fmla="*/ 1330556 w 3424657"/>
                <a:gd name="connsiteY12" fmla="*/ 700293 h 2252232"/>
                <a:gd name="connsiteX13" fmla="*/ 1070769 w 3424657"/>
                <a:gd name="connsiteY13" fmla="*/ 557975 h 2252232"/>
                <a:gd name="connsiteX14" fmla="*/ 887790 w 3424657"/>
                <a:gd name="connsiteY14" fmla="*/ 320779 h 2252232"/>
                <a:gd name="connsiteX15" fmla="*/ 2751473 w 3424657"/>
                <a:gd name="connsiteY15" fmla="*/ 6777 h 2252232"/>
                <a:gd name="connsiteX16" fmla="*/ 2751473 w 3424657"/>
                <a:gd name="connsiteY16" fmla="*/ 0 h 2252232"/>
                <a:gd name="connsiteX17" fmla="*/ 1339592 w 3424657"/>
                <a:gd name="connsiteY17" fmla="*/ 103914 h 2252232"/>
                <a:gd name="connsiteX18" fmla="*/ 881014 w 3424657"/>
                <a:gd name="connsiteY18" fmla="*/ 320779 h 2252232"/>
                <a:gd name="connsiteX19" fmla="*/ 1066253 w 3424657"/>
                <a:gd name="connsiteY19" fmla="*/ 567011 h 2252232"/>
                <a:gd name="connsiteX20" fmla="*/ 1326039 w 3424657"/>
                <a:gd name="connsiteY20" fmla="*/ 709329 h 2252232"/>
                <a:gd name="connsiteX21" fmla="*/ 1423176 w 3424657"/>
                <a:gd name="connsiteY21" fmla="*/ 835833 h 2252232"/>
                <a:gd name="connsiteX22" fmla="*/ 456320 w 3424657"/>
                <a:gd name="connsiteY22" fmla="*/ 1296671 h 2252232"/>
                <a:gd name="connsiteX23" fmla="*/ 0 w 3424657"/>
                <a:gd name="connsiteY23" fmla="*/ 1527090 h 2252232"/>
                <a:gd name="connsiteX24" fmla="*/ 379513 w 3424657"/>
                <a:gd name="connsiteY24" fmla="*/ 1762027 h 2252232"/>
                <a:gd name="connsiteX25" fmla="*/ 962337 w 3424657"/>
                <a:gd name="connsiteY25" fmla="*/ 1728142 h 2252232"/>
                <a:gd name="connsiteX26" fmla="*/ 1307965 w 3424657"/>
                <a:gd name="connsiteY26" fmla="*/ 1680703 h 2252232"/>
                <a:gd name="connsiteX27" fmla="*/ 2143799 w 3424657"/>
                <a:gd name="connsiteY27" fmla="*/ 2028590 h 2252232"/>
                <a:gd name="connsiteX28" fmla="*/ 2317743 w 3424657"/>
                <a:gd name="connsiteY28" fmla="*/ 2143800 h 2252232"/>
                <a:gd name="connsiteX29" fmla="*/ 2765026 w 3424657"/>
                <a:gd name="connsiteY29" fmla="*/ 2252232 h 225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24657" h="2252232">
                  <a:moveTo>
                    <a:pt x="2765026" y="2252232"/>
                  </a:moveTo>
                  <a:cubicBezTo>
                    <a:pt x="2859905" y="2252232"/>
                    <a:pt x="2950265" y="2240937"/>
                    <a:pt x="3027072" y="2227383"/>
                  </a:cubicBezTo>
                  <a:cubicBezTo>
                    <a:pt x="3248455" y="2188980"/>
                    <a:pt x="3422399" y="2114432"/>
                    <a:pt x="3424657" y="2114432"/>
                  </a:cubicBezTo>
                  <a:lnTo>
                    <a:pt x="3422399" y="2107656"/>
                  </a:lnTo>
                  <a:cubicBezTo>
                    <a:pt x="3415622" y="2109915"/>
                    <a:pt x="2731141" y="2396809"/>
                    <a:pt x="2320003" y="2130246"/>
                  </a:cubicBezTo>
                  <a:cubicBezTo>
                    <a:pt x="2261268" y="2091842"/>
                    <a:pt x="2202534" y="2053439"/>
                    <a:pt x="2146059" y="2015036"/>
                  </a:cubicBezTo>
                  <a:cubicBezTo>
                    <a:pt x="1863682" y="1823020"/>
                    <a:pt x="1597120" y="1640041"/>
                    <a:pt x="1305707" y="1664890"/>
                  </a:cubicBezTo>
                  <a:cubicBezTo>
                    <a:pt x="1185980" y="1673926"/>
                    <a:pt x="1070769" y="1694257"/>
                    <a:pt x="960079" y="1712329"/>
                  </a:cubicBezTo>
                  <a:cubicBezTo>
                    <a:pt x="754508" y="1746214"/>
                    <a:pt x="562492" y="1777840"/>
                    <a:pt x="379513" y="1746214"/>
                  </a:cubicBezTo>
                  <a:cubicBezTo>
                    <a:pt x="201051" y="1714588"/>
                    <a:pt x="6777" y="1619710"/>
                    <a:pt x="6777" y="1520313"/>
                  </a:cubicBezTo>
                  <a:cubicBezTo>
                    <a:pt x="6777" y="1457061"/>
                    <a:pt x="83584" y="1366700"/>
                    <a:pt x="456320" y="1298930"/>
                  </a:cubicBezTo>
                  <a:cubicBezTo>
                    <a:pt x="971374" y="1206311"/>
                    <a:pt x="1407362" y="996223"/>
                    <a:pt x="1429952" y="833574"/>
                  </a:cubicBezTo>
                  <a:cubicBezTo>
                    <a:pt x="1436729" y="781617"/>
                    <a:pt x="1402844" y="736437"/>
                    <a:pt x="1330556" y="700293"/>
                  </a:cubicBezTo>
                  <a:cubicBezTo>
                    <a:pt x="1226642" y="650595"/>
                    <a:pt x="1140800" y="603155"/>
                    <a:pt x="1070769" y="557975"/>
                  </a:cubicBezTo>
                  <a:cubicBezTo>
                    <a:pt x="930712" y="469874"/>
                    <a:pt x="867459" y="388550"/>
                    <a:pt x="887790" y="320779"/>
                  </a:cubicBezTo>
                  <a:cubicBezTo>
                    <a:pt x="923934" y="189757"/>
                    <a:pt x="1278599" y="27108"/>
                    <a:pt x="2751473" y="6777"/>
                  </a:cubicBezTo>
                  <a:lnTo>
                    <a:pt x="2751473" y="0"/>
                  </a:lnTo>
                  <a:cubicBezTo>
                    <a:pt x="2130245" y="9036"/>
                    <a:pt x="1653595" y="42921"/>
                    <a:pt x="1339592" y="103914"/>
                  </a:cubicBezTo>
                  <a:cubicBezTo>
                    <a:pt x="1059474" y="155872"/>
                    <a:pt x="905862" y="230419"/>
                    <a:pt x="881014" y="320779"/>
                  </a:cubicBezTo>
                  <a:cubicBezTo>
                    <a:pt x="860682" y="393068"/>
                    <a:pt x="923934" y="476651"/>
                    <a:pt x="1066253" y="567011"/>
                  </a:cubicBezTo>
                  <a:cubicBezTo>
                    <a:pt x="1136281" y="609932"/>
                    <a:pt x="1222123" y="657372"/>
                    <a:pt x="1326039" y="709329"/>
                  </a:cubicBezTo>
                  <a:cubicBezTo>
                    <a:pt x="1396067" y="743214"/>
                    <a:pt x="1429952" y="786135"/>
                    <a:pt x="1423176" y="835833"/>
                  </a:cubicBezTo>
                  <a:cubicBezTo>
                    <a:pt x="1400586" y="996223"/>
                    <a:pt x="966856" y="1201793"/>
                    <a:pt x="456320" y="1296671"/>
                  </a:cubicBezTo>
                  <a:cubicBezTo>
                    <a:pt x="79065" y="1364441"/>
                    <a:pt x="0" y="1459320"/>
                    <a:pt x="0" y="1527090"/>
                  </a:cubicBezTo>
                  <a:cubicBezTo>
                    <a:pt x="0" y="1633264"/>
                    <a:pt x="192016" y="1728142"/>
                    <a:pt x="379513" y="1762027"/>
                  </a:cubicBezTo>
                  <a:cubicBezTo>
                    <a:pt x="562492" y="1793653"/>
                    <a:pt x="756768" y="1762027"/>
                    <a:pt x="962337" y="1728142"/>
                  </a:cubicBezTo>
                  <a:cubicBezTo>
                    <a:pt x="1073029" y="1710070"/>
                    <a:pt x="1188238" y="1691998"/>
                    <a:pt x="1307965" y="1680703"/>
                  </a:cubicBezTo>
                  <a:cubicBezTo>
                    <a:pt x="1597120" y="1655854"/>
                    <a:pt x="1863682" y="1836574"/>
                    <a:pt x="2143799" y="2028590"/>
                  </a:cubicBezTo>
                  <a:cubicBezTo>
                    <a:pt x="2200274" y="2066993"/>
                    <a:pt x="2259009" y="2107656"/>
                    <a:pt x="2317743" y="2143800"/>
                  </a:cubicBezTo>
                  <a:cubicBezTo>
                    <a:pt x="2448765" y="2225124"/>
                    <a:pt x="2611414" y="2252232"/>
                    <a:pt x="2765026" y="225223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2739218" y="309303"/>
              <a:ext cx="3564798" cy="2275306"/>
            </a:xfrm>
            <a:custGeom>
              <a:avLst/>
              <a:gdLst>
                <a:gd name="connsiteX0" fmla="*/ 2875801 w 3564798"/>
                <a:gd name="connsiteY0" fmla="*/ 2275307 h 2275306"/>
                <a:gd name="connsiteX1" fmla="*/ 3164955 w 3564798"/>
                <a:gd name="connsiteY1" fmla="*/ 2245940 h 2275306"/>
                <a:gd name="connsiteX2" fmla="*/ 3564799 w 3564798"/>
                <a:gd name="connsiteY2" fmla="*/ 2117176 h 2275306"/>
                <a:gd name="connsiteX3" fmla="*/ 3562540 w 3564798"/>
                <a:gd name="connsiteY3" fmla="*/ 2110400 h 2275306"/>
                <a:gd name="connsiteX4" fmla="*/ 3164955 w 3564798"/>
                <a:gd name="connsiteY4" fmla="*/ 2239163 h 2275306"/>
                <a:gd name="connsiteX5" fmla="*/ 2396892 w 3564798"/>
                <a:gd name="connsiteY5" fmla="*/ 2148803 h 2275306"/>
                <a:gd name="connsiteX6" fmla="*/ 2200358 w 3564798"/>
                <a:gd name="connsiteY6" fmla="*/ 2026816 h 2275306"/>
                <a:gd name="connsiteX7" fmla="*/ 1391633 w 3564798"/>
                <a:gd name="connsiteY7" fmla="*/ 1710555 h 2275306"/>
                <a:gd name="connsiteX8" fmla="*/ 1034709 w 3564798"/>
                <a:gd name="connsiteY8" fmla="*/ 1751217 h 2275306"/>
                <a:gd name="connsiteX9" fmla="*/ 481251 w 3564798"/>
                <a:gd name="connsiteY9" fmla="*/ 1785102 h 2275306"/>
                <a:gd name="connsiteX10" fmla="*/ 4601 w 3564798"/>
                <a:gd name="connsiteY10" fmla="*/ 1541129 h 2275306"/>
                <a:gd name="connsiteX11" fmla="*/ 521915 w 3564798"/>
                <a:gd name="connsiteY11" fmla="*/ 1292638 h 2275306"/>
                <a:gd name="connsiteX12" fmla="*/ 1488770 w 3564798"/>
                <a:gd name="connsiteY12" fmla="*/ 822764 h 2275306"/>
                <a:gd name="connsiteX13" fmla="*/ 1389373 w 3564798"/>
                <a:gd name="connsiteY13" fmla="*/ 675929 h 2275306"/>
                <a:gd name="connsiteX14" fmla="*/ 1131847 w 3564798"/>
                <a:gd name="connsiteY14" fmla="*/ 526834 h 2275306"/>
                <a:gd name="connsiteX15" fmla="*/ 973716 w 3564798"/>
                <a:gd name="connsiteY15" fmla="*/ 300933 h 2275306"/>
                <a:gd name="connsiteX16" fmla="*/ 1443590 w 3564798"/>
                <a:gd name="connsiteY16" fmla="*/ 86327 h 2275306"/>
                <a:gd name="connsiteX17" fmla="*/ 2878061 w 3564798"/>
                <a:gd name="connsiteY17" fmla="*/ 7262 h 2275306"/>
                <a:gd name="connsiteX18" fmla="*/ 2878061 w 3564798"/>
                <a:gd name="connsiteY18" fmla="*/ 485 h 2275306"/>
                <a:gd name="connsiteX19" fmla="*/ 1443590 w 3564798"/>
                <a:gd name="connsiteY19" fmla="*/ 79550 h 2275306"/>
                <a:gd name="connsiteX20" fmla="*/ 969198 w 3564798"/>
                <a:gd name="connsiteY20" fmla="*/ 298674 h 2275306"/>
                <a:gd name="connsiteX21" fmla="*/ 1129587 w 3564798"/>
                <a:gd name="connsiteY21" fmla="*/ 533611 h 2275306"/>
                <a:gd name="connsiteX22" fmla="*/ 1387115 w 3564798"/>
                <a:gd name="connsiteY22" fmla="*/ 682706 h 2275306"/>
                <a:gd name="connsiteX23" fmla="*/ 1484252 w 3564798"/>
                <a:gd name="connsiteY23" fmla="*/ 822764 h 2275306"/>
                <a:gd name="connsiteX24" fmla="*/ 1197358 w 3564798"/>
                <a:gd name="connsiteY24" fmla="*/ 1075773 h 2275306"/>
                <a:gd name="connsiteX25" fmla="*/ 521915 w 3564798"/>
                <a:gd name="connsiteY25" fmla="*/ 1285861 h 2275306"/>
                <a:gd name="connsiteX26" fmla="*/ 83 w 3564798"/>
                <a:gd name="connsiteY26" fmla="*/ 1541129 h 2275306"/>
                <a:gd name="connsiteX27" fmla="*/ 483511 w 3564798"/>
                <a:gd name="connsiteY27" fmla="*/ 1789620 h 2275306"/>
                <a:gd name="connsiteX28" fmla="*/ 1039227 w 3564798"/>
                <a:gd name="connsiteY28" fmla="*/ 1755735 h 2275306"/>
                <a:gd name="connsiteX29" fmla="*/ 1396150 w 3564798"/>
                <a:gd name="connsiteY29" fmla="*/ 1715073 h 2275306"/>
                <a:gd name="connsiteX30" fmla="*/ 2200358 w 3564798"/>
                <a:gd name="connsiteY30" fmla="*/ 2029075 h 2275306"/>
                <a:gd name="connsiteX31" fmla="*/ 2396892 w 3564798"/>
                <a:gd name="connsiteY31" fmla="*/ 2151062 h 2275306"/>
                <a:gd name="connsiteX32" fmla="*/ 2875801 w 3564798"/>
                <a:gd name="connsiteY32" fmla="*/ 2275307 h 227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4798" h="2275306">
                  <a:moveTo>
                    <a:pt x="2875801" y="2275307"/>
                  </a:moveTo>
                  <a:cubicBezTo>
                    <a:pt x="2981975" y="2275307"/>
                    <a:pt x="3079112" y="2261753"/>
                    <a:pt x="3164955" y="2245940"/>
                  </a:cubicBezTo>
                  <a:cubicBezTo>
                    <a:pt x="3393115" y="2200760"/>
                    <a:pt x="3562540" y="2117176"/>
                    <a:pt x="3564799" y="2117176"/>
                  </a:cubicBezTo>
                  <a:lnTo>
                    <a:pt x="3562540" y="2110400"/>
                  </a:lnTo>
                  <a:cubicBezTo>
                    <a:pt x="3560282" y="2110400"/>
                    <a:pt x="3390856" y="2193983"/>
                    <a:pt x="3164955" y="2239163"/>
                  </a:cubicBezTo>
                  <a:cubicBezTo>
                    <a:pt x="2954866" y="2282084"/>
                    <a:pt x="2652160" y="2300156"/>
                    <a:pt x="2396892" y="2148803"/>
                  </a:cubicBezTo>
                  <a:cubicBezTo>
                    <a:pt x="2331380" y="2110400"/>
                    <a:pt x="2263610" y="2067478"/>
                    <a:pt x="2200358" y="2026816"/>
                  </a:cubicBezTo>
                  <a:cubicBezTo>
                    <a:pt x="1929277" y="1855131"/>
                    <a:pt x="1671749" y="1692483"/>
                    <a:pt x="1391633" y="1710555"/>
                  </a:cubicBezTo>
                  <a:cubicBezTo>
                    <a:pt x="1269646" y="1717332"/>
                    <a:pt x="1149919" y="1735404"/>
                    <a:pt x="1034709" y="1751217"/>
                  </a:cubicBezTo>
                  <a:cubicBezTo>
                    <a:pt x="840434" y="1778325"/>
                    <a:pt x="657455" y="1805433"/>
                    <a:pt x="481251" y="1785102"/>
                  </a:cubicBezTo>
                  <a:cubicBezTo>
                    <a:pt x="259869" y="1760253"/>
                    <a:pt x="9119" y="1654080"/>
                    <a:pt x="4601" y="1541129"/>
                  </a:cubicBezTo>
                  <a:cubicBezTo>
                    <a:pt x="2343" y="1473359"/>
                    <a:pt x="90443" y="1373962"/>
                    <a:pt x="521915" y="1292638"/>
                  </a:cubicBezTo>
                  <a:cubicBezTo>
                    <a:pt x="1057299" y="1190983"/>
                    <a:pt x="1463920" y="994449"/>
                    <a:pt x="1488770" y="822764"/>
                  </a:cubicBezTo>
                  <a:cubicBezTo>
                    <a:pt x="1497805" y="766289"/>
                    <a:pt x="1463920" y="716591"/>
                    <a:pt x="1389373" y="675929"/>
                  </a:cubicBezTo>
                  <a:cubicBezTo>
                    <a:pt x="1285459" y="619453"/>
                    <a:pt x="1197358" y="569755"/>
                    <a:pt x="1131847" y="526834"/>
                  </a:cubicBezTo>
                  <a:cubicBezTo>
                    <a:pt x="1007602" y="445510"/>
                    <a:pt x="953385" y="366444"/>
                    <a:pt x="973716" y="300933"/>
                  </a:cubicBezTo>
                  <a:cubicBezTo>
                    <a:pt x="1000823" y="208314"/>
                    <a:pt x="1158954" y="138284"/>
                    <a:pt x="1443590" y="86327"/>
                  </a:cubicBezTo>
                  <a:cubicBezTo>
                    <a:pt x="1768887" y="29852"/>
                    <a:pt x="2250057" y="2744"/>
                    <a:pt x="2878061" y="7262"/>
                  </a:cubicBezTo>
                  <a:lnTo>
                    <a:pt x="2878061" y="485"/>
                  </a:lnTo>
                  <a:cubicBezTo>
                    <a:pt x="2252315" y="-4033"/>
                    <a:pt x="1768887" y="23075"/>
                    <a:pt x="1443590" y="79550"/>
                  </a:cubicBezTo>
                  <a:cubicBezTo>
                    <a:pt x="1156696" y="129248"/>
                    <a:pt x="996307" y="203796"/>
                    <a:pt x="969198" y="298674"/>
                  </a:cubicBezTo>
                  <a:cubicBezTo>
                    <a:pt x="948866" y="368703"/>
                    <a:pt x="1003083" y="450028"/>
                    <a:pt x="1129587" y="533611"/>
                  </a:cubicBezTo>
                  <a:cubicBezTo>
                    <a:pt x="1195099" y="576532"/>
                    <a:pt x="1283200" y="626230"/>
                    <a:pt x="1387115" y="682706"/>
                  </a:cubicBezTo>
                  <a:cubicBezTo>
                    <a:pt x="1459403" y="721109"/>
                    <a:pt x="1493289" y="768548"/>
                    <a:pt x="1484252" y="822764"/>
                  </a:cubicBezTo>
                  <a:cubicBezTo>
                    <a:pt x="1472957" y="901830"/>
                    <a:pt x="1371301" y="992190"/>
                    <a:pt x="1197358" y="1075773"/>
                  </a:cubicBezTo>
                  <a:cubicBezTo>
                    <a:pt x="1021155" y="1161616"/>
                    <a:pt x="781701" y="1236163"/>
                    <a:pt x="521915" y="1285861"/>
                  </a:cubicBezTo>
                  <a:cubicBezTo>
                    <a:pt x="176285" y="1351372"/>
                    <a:pt x="-4436" y="1439474"/>
                    <a:pt x="83" y="1541129"/>
                  </a:cubicBezTo>
                  <a:cubicBezTo>
                    <a:pt x="4601" y="1656339"/>
                    <a:pt x="257610" y="1764771"/>
                    <a:pt x="483511" y="1789620"/>
                  </a:cubicBezTo>
                  <a:cubicBezTo>
                    <a:pt x="661972" y="1809951"/>
                    <a:pt x="844953" y="1782843"/>
                    <a:pt x="1039227" y="1755735"/>
                  </a:cubicBezTo>
                  <a:cubicBezTo>
                    <a:pt x="1154437" y="1739922"/>
                    <a:pt x="1274164" y="1721850"/>
                    <a:pt x="1396150" y="1715073"/>
                  </a:cubicBezTo>
                  <a:cubicBezTo>
                    <a:pt x="1674009" y="1697001"/>
                    <a:pt x="1929277" y="1859649"/>
                    <a:pt x="2200358" y="2029075"/>
                  </a:cubicBezTo>
                  <a:cubicBezTo>
                    <a:pt x="2263610" y="2069737"/>
                    <a:pt x="2329122" y="2110400"/>
                    <a:pt x="2396892" y="2151062"/>
                  </a:cubicBezTo>
                  <a:cubicBezTo>
                    <a:pt x="2545986" y="2245940"/>
                    <a:pt x="2717670" y="2275307"/>
                    <a:pt x="2875801" y="2275307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2601216" y="308832"/>
              <a:ext cx="3720873" cy="2296109"/>
            </a:xfrm>
            <a:custGeom>
              <a:avLst/>
              <a:gdLst>
                <a:gd name="connsiteX0" fmla="*/ 3004768 w 3720873"/>
                <a:gd name="connsiteY0" fmla="*/ 2296110 h 2296109"/>
                <a:gd name="connsiteX1" fmla="*/ 3318769 w 3720873"/>
                <a:gd name="connsiteY1" fmla="*/ 2259966 h 2296109"/>
                <a:gd name="connsiteX2" fmla="*/ 3720874 w 3720873"/>
                <a:gd name="connsiteY2" fmla="*/ 2115389 h 2296109"/>
                <a:gd name="connsiteX3" fmla="*/ 3716356 w 3720873"/>
                <a:gd name="connsiteY3" fmla="*/ 2108612 h 2296109"/>
                <a:gd name="connsiteX4" fmla="*/ 3316511 w 3720873"/>
                <a:gd name="connsiteY4" fmla="*/ 2253189 h 2296109"/>
                <a:gd name="connsiteX5" fmla="*/ 2485196 w 3720873"/>
                <a:gd name="connsiteY5" fmla="*/ 2162828 h 2296109"/>
                <a:gd name="connsiteX6" fmla="*/ 2279625 w 3720873"/>
                <a:gd name="connsiteY6" fmla="*/ 2045360 h 2296109"/>
                <a:gd name="connsiteX7" fmla="*/ 1488972 w 3720873"/>
                <a:gd name="connsiteY7" fmla="*/ 1753948 h 2296109"/>
                <a:gd name="connsiteX8" fmla="*/ 1111718 w 3720873"/>
                <a:gd name="connsiteY8" fmla="*/ 1790092 h 2296109"/>
                <a:gd name="connsiteX9" fmla="*/ 594405 w 3720873"/>
                <a:gd name="connsiteY9" fmla="*/ 1823977 h 2296109"/>
                <a:gd name="connsiteX10" fmla="*/ 11581 w 3720873"/>
                <a:gd name="connsiteY10" fmla="*/ 1568709 h 2296109"/>
                <a:gd name="connsiteX11" fmla="*/ 596663 w 3720873"/>
                <a:gd name="connsiteY11" fmla="*/ 1290851 h 2296109"/>
                <a:gd name="connsiteX12" fmla="*/ 1559002 w 3720873"/>
                <a:gd name="connsiteY12" fmla="*/ 820977 h 2296109"/>
                <a:gd name="connsiteX13" fmla="*/ 1457346 w 3720873"/>
                <a:gd name="connsiteY13" fmla="*/ 658328 h 2296109"/>
                <a:gd name="connsiteX14" fmla="*/ 1202079 w 3720873"/>
                <a:gd name="connsiteY14" fmla="*/ 500197 h 2296109"/>
                <a:gd name="connsiteX15" fmla="*/ 1066538 w 3720873"/>
                <a:gd name="connsiteY15" fmla="*/ 285592 h 2296109"/>
                <a:gd name="connsiteX16" fmla="*/ 1552225 w 3720873"/>
                <a:gd name="connsiteY16" fmla="*/ 68727 h 2296109"/>
                <a:gd name="connsiteX17" fmla="*/ 3009286 w 3720873"/>
                <a:gd name="connsiteY17" fmla="*/ 14511 h 2296109"/>
                <a:gd name="connsiteX18" fmla="*/ 3009286 w 3720873"/>
                <a:gd name="connsiteY18" fmla="*/ 7734 h 2296109"/>
                <a:gd name="connsiteX19" fmla="*/ 1549965 w 3720873"/>
                <a:gd name="connsiteY19" fmla="*/ 61950 h 2296109"/>
                <a:gd name="connsiteX20" fmla="*/ 1057502 w 3720873"/>
                <a:gd name="connsiteY20" fmla="*/ 283333 h 2296109"/>
                <a:gd name="connsiteX21" fmla="*/ 1195301 w 3720873"/>
                <a:gd name="connsiteY21" fmla="*/ 506974 h 2296109"/>
                <a:gd name="connsiteX22" fmla="*/ 1450570 w 3720873"/>
                <a:gd name="connsiteY22" fmla="*/ 665105 h 2296109"/>
                <a:gd name="connsiteX23" fmla="*/ 1547707 w 3720873"/>
                <a:gd name="connsiteY23" fmla="*/ 820977 h 2296109"/>
                <a:gd name="connsiteX24" fmla="*/ 589886 w 3720873"/>
                <a:gd name="connsiteY24" fmla="*/ 1286333 h 2296109"/>
                <a:gd name="connsiteX25" fmla="*/ 286 w 3720873"/>
                <a:gd name="connsiteY25" fmla="*/ 1573227 h 2296109"/>
                <a:gd name="connsiteX26" fmla="*/ 589886 w 3720873"/>
                <a:gd name="connsiteY26" fmla="*/ 1835272 h 2296109"/>
                <a:gd name="connsiteX27" fmla="*/ 1109459 w 3720873"/>
                <a:gd name="connsiteY27" fmla="*/ 1801387 h 2296109"/>
                <a:gd name="connsiteX28" fmla="*/ 1486713 w 3720873"/>
                <a:gd name="connsiteY28" fmla="*/ 1765243 h 2296109"/>
                <a:gd name="connsiteX29" fmla="*/ 2272848 w 3720873"/>
                <a:gd name="connsiteY29" fmla="*/ 2054396 h 2296109"/>
                <a:gd name="connsiteX30" fmla="*/ 2478419 w 3720873"/>
                <a:gd name="connsiteY30" fmla="*/ 2171864 h 2296109"/>
                <a:gd name="connsiteX31" fmla="*/ 3004768 w 3720873"/>
                <a:gd name="connsiteY31" fmla="*/ 2296110 h 229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20873" h="2296109">
                  <a:moveTo>
                    <a:pt x="3004768" y="2296110"/>
                  </a:moveTo>
                  <a:cubicBezTo>
                    <a:pt x="3122236" y="2296110"/>
                    <a:pt x="3228409" y="2280297"/>
                    <a:pt x="3318769" y="2259966"/>
                  </a:cubicBezTo>
                  <a:cubicBezTo>
                    <a:pt x="3553707" y="2208008"/>
                    <a:pt x="3718614" y="2115389"/>
                    <a:pt x="3720874" y="2115389"/>
                  </a:cubicBezTo>
                  <a:lnTo>
                    <a:pt x="3716356" y="2108612"/>
                  </a:lnTo>
                  <a:cubicBezTo>
                    <a:pt x="3714096" y="2108612"/>
                    <a:pt x="3549188" y="2201231"/>
                    <a:pt x="3316511" y="2253189"/>
                  </a:cubicBezTo>
                  <a:cubicBezTo>
                    <a:pt x="3101905" y="2300628"/>
                    <a:pt x="2783385" y="2325477"/>
                    <a:pt x="2485196" y="2162828"/>
                  </a:cubicBezTo>
                  <a:cubicBezTo>
                    <a:pt x="2415166" y="2124425"/>
                    <a:pt x="2345137" y="2083763"/>
                    <a:pt x="2279625" y="2045360"/>
                  </a:cubicBezTo>
                  <a:cubicBezTo>
                    <a:pt x="2013062" y="1889488"/>
                    <a:pt x="1762313" y="1742652"/>
                    <a:pt x="1488972" y="1753948"/>
                  </a:cubicBezTo>
                  <a:cubicBezTo>
                    <a:pt x="1360209" y="1760725"/>
                    <a:pt x="1233704" y="1774279"/>
                    <a:pt x="1111718" y="1790092"/>
                  </a:cubicBezTo>
                  <a:cubicBezTo>
                    <a:pt x="933256" y="1812682"/>
                    <a:pt x="763830" y="1833013"/>
                    <a:pt x="594405" y="1823977"/>
                  </a:cubicBezTo>
                  <a:cubicBezTo>
                    <a:pt x="332360" y="1808164"/>
                    <a:pt x="20616" y="1692954"/>
                    <a:pt x="11581" y="1568709"/>
                  </a:cubicBezTo>
                  <a:cubicBezTo>
                    <a:pt x="7062" y="1494161"/>
                    <a:pt x="104200" y="1385729"/>
                    <a:pt x="596663" y="1290851"/>
                  </a:cubicBezTo>
                  <a:cubicBezTo>
                    <a:pt x="1143344" y="1184677"/>
                    <a:pt x="1529635" y="994920"/>
                    <a:pt x="1559002" y="820977"/>
                  </a:cubicBezTo>
                  <a:cubicBezTo>
                    <a:pt x="1570297" y="759984"/>
                    <a:pt x="1534152" y="703508"/>
                    <a:pt x="1457346" y="658328"/>
                  </a:cubicBezTo>
                  <a:cubicBezTo>
                    <a:pt x="1378281" y="613148"/>
                    <a:pt x="1278884" y="552155"/>
                    <a:pt x="1202079" y="500197"/>
                  </a:cubicBezTo>
                  <a:cubicBezTo>
                    <a:pt x="1091387" y="425650"/>
                    <a:pt x="1046207" y="351103"/>
                    <a:pt x="1066538" y="285592"/>
                  </a:cubicBezTo>
                  <a:cubicBezTo>
                    <a:pt x="1098164" y="190713"/>
                    <a:pt x="1265331" y="116166"/>
                    <a:pt x="1552225" y="68727"/>
                  </a:cubicBezTo>
                  <a:cubicBezTo>
                    <a:pt x="1888817" y="12251"/>
                    <a:pt x="2379022" y="-5821"/>
                    <a:pt x="3009286" y="14511"/>
                  </a:cubicBezTo>
                  <a:lnTo>
                    <a:pt x="3009286" y="7734"/>
                  </a:lnTo>
                  <a:cubicBezTo>
                    <a:pt x="2379022" y="-12598"/>
                    <a:pt x="1888817" y="7734"/>
                    <a:pt x="1549965" y="61950"/>
                  </a:cubicBezTo>
                  <a:cubicBezTo>
                    <a:pt x="1258554" y="109389"/>
                    <a:pt x="1089128" y="186195"/>
                    <a:pt x="1057502" y="283333"/>
                  </a:cubicBezTo>
                  <a:cubicBezTo>
                    <a:pt x="1034912" y="351103"/>
                    <a:pt x="1082350" y="430168"/>
                    <a:pt x="1195301" y="506974"/>
                  </a:cubicBezTo>
                  <a:cubicBezTo>
                    <a:pt x="1272107" y="558932"/>
                    <a:pt x="1371504" y="619925"/>
                    <a:pt x="1450570" y="665105"/>
                  </a:cubicBezTo>
                  <a:cubicBezTo>
                    <a:pt x="1525117" y="710285"/>
                    <a:pt x="1559002" y="762242"/>
                    <a:pt x="1547707" y="820977"/>
                  </a:cubicBezTo>
                  <a:cubicBezTo>
                    <a:pt x="1518340" y="992661"/>
                    <a:pt x="1134308" y="1180159"/>
                    <a:pt x="589886" y="1286333"/>
                  </a:cubicBezTo>
                  <a:cubicBezTo>
                    <a:pt x="196820" y="1363139"/>
                    <a:pt x="-8751" y="1462535"/>
                    <a:pt x="286" y="1573227"/>
                  </a:cubicBezTo>
                  <a:cubicBezTo>
                    <a:pt x="9321" y="1713285"/>
                    <a:pt x="354950" y="1821718"/>
                    <a:pt x="589886" y="1835272"/>
                  </a:cubicBezTo>
                  <a:cubicBezTo>
                    <a:pt x="759312" y="1844308"/>
                    <a:pt x="928738" y="1823977"/>
                    <a:pt x="1109459" y="1801387"/>
                  </a:cubicBezTo>
                  <a:cubicBezTo>
                    <a:pt x="1231446" y="1785574"/>
                    <a:pt x="1357950" y="1769761"/>
                    <a:pt x="1486713" y="1765243"/>
                  </a:cubicBezTo>
                  <a:cubicBezTo>
                    <a:pt x="1757794" y="1753948"/>
                    <a:pt x="2008544" y="1900783"/>
                    <a:pt x="2272848" y="2054396"/>
                  </a:cubicBezTo>
                  <a:cubicBezTo>
                    <a:pt x="2340619" y="2092799"/>
                    <a:pt x="2408389" y="2133461"/>
                    <a:pt x="2478419" y="2171864"/>
                  </a:cubicBezTo>
                  <a:cubicBezTo>
                    <a:pt x="2656880" y="2264484"/>
                    <a:pt x="2839860" y="2296110"/>
                    <a:pt x="3004768" y="229611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2472338" y="292253"/>
              <a:ext cx="3865563" cy="2328501"/>
            </a:xfrm>
            <a:custGeom>
              <a:avLst/>
              <a:gdLst>
                <a:gd name="connsiteX0" fmla="*/ 3124609 w 3865563"/>
                <a:gd name="connsiteY0" fmla="*/ 2328501 h 2328501"/>
                <a:gd name="connsiteX1" fmla="*/ 3463461 w 3865563"/>
                <a:gd name="connsiteY1" fmla="*/ 2287839 h 2328501"/>
                <a:gd name="connsiteX2" fmla="*/ 3865564 w 3865563"/>
                <a:gd name="connsiteY2" fmla="*/ 2127450 h 2328501"/>
                <a:gd name="connsiteX3" fmla="*/ 3861047 w 3865563"/>
                <a:gd name="connsiteY3" fmla="*/ 2120673 h 2328501"/>
                <a:gd name="connsiteX4" fmla="*/ 3458942 w 3865563"/>
                <a:gd name="connsiteY4" fmla="*/ 2281062 h 2328501"/>
                <a:gd name="connsiteX5" fmla="*/ 2564375 w 3865563"/>
                <a:gd name="connsiteY5" fmla="*/ 2190702 h 2328501"/>
                <a:gd name="connsiteX6" fmla="*/ 2358806 w 3865563"/>
                <a:gd name="connsiteY6" fmla="*/ 2082269 h 2328501"/>
                <a:gd name="connsiteX7" fmla="*/ 1577188 w 3865563"/>
                <a:gd name="connsiteY7" fmla="*/ 1811188 h 2328501"/>
                <a:gd name="connsiteX8" fmla="*/ 1163790 w 3865563"/>
                <a:gd name="connsiteY8" fmla="*/ 1842814 h 2328501"/>
                <a:gd name="connsiteX9" fmla="*/ 696174 w 3865563"/>
                <a:gd name="connsiteY9" fmla="*/ 1874440 h 2328501"/>
                <a:gd name="connsiteX10" fmla="*/ 251149 w 3865563"/>
                <a:gd name="connsiteY10" fmla="*/ 1793116 h 2328501"/>
                <a:gd name="connsiteX11" fmla="*/ 7177 w 3865563"/>
                <a:gd name="connsiteY11" fmla="*/ 1605618 h 2328501"/>
                <a:gd name="connsiteX12" fmla="*/ 660031 w 3865563"/>
                <a:gd name="connsiteY12" fmla="*/ 1296134 h 2328501"/>
                <a:gd name="connsiteX13" fmla="*/ 1617850 w 3865563"/>
                <a:gd name="connsiteY13" fmla="*/ 826260 h 2328501"/>
                <a:gd name="connsiteX14" fmla="*/ 1513936 w 3865563"/>
                <a:gd name="connsiteY14" fmla="*/ 647799 h 2328501"/>
                <a:gd name="connsiteX15" fmla="*/ 1480051 w 3865563"/>
                <a:gd name="connsiteY15" fmla="*/ 625208 h 2328501"/>
                <a:gd name="connsiteX16" fmla="*/ 1263187 w 3865563"/>
                <a:gd name="connsiteY16" fmla="*/ 480632 h 2328501"/>
                <a:gd name="connsiteX17" fmla="*/ 1147976 w 3865563"/>
                <a:gd name="connsiteY17" fmla="*/ 277321 h 2328501"/>
                <a:gd name="connsiteX18" fmla="*/ 1653995 w 3865563"/>
                <a:gd name="connsiteY18" fmla="*/ 58197 h 2328501"/>
                <a:gd name="connsiteX19" fmla="*/ 3135904 w 3865563"/>
                <a:gd name="connsiteY19" fmla="*/ 26571 h 2328501"/>
                <a:gd name="connsiteX20" fmla="*/ 3135904 w 3865563"/>
                <a:gd name="connsiteY20" fmla="*/ 19794 h 2328501"/>
                <a:gd name="connsiteX21" fmla="*/ 1653995 w 3865563"/>
                <a:gd name="connsiteY21" fmla="*/ 51420 h 2328501"/>
                <a:gd name="connsiteX22" fmla="*/ 1143458 w 3865563"/>
                <a:gd name="connsiteY22" fmla="*/ 277321 h 2328501"/>
                <a:gd name="connsiteX23" fmla="*/ 1260927 w 3865563"/>
                <a:gd name="connsiteY23" fmla="*/ 489668 h 2328501"/>
                <a:gd name="connsiteX24" fmla="*/ 1480051 w 3865563"/>
                <a:gd name="connsiteY24" fmla="*/ 634244 h 2328501"/>
                <a:gd name="connsiteX25" fmla="*/ 1513936 w 3865563"/>
                <a:gd name="connsiteY25" fmla="*/ 656835 h 2328501"/>
                <a:gd name="connsiteX26" fmla="*/ 1613333 w 3865563"/>
                <a:gd name="connsiteY26" fmla="*/ 828519 h 2328501"/>
                <a:gd name="connsiteX27" fmla="*/ 660031 w 3865563"/>
                <a:gd name="connsiteY27" fmla="*/ 1291616 h 2328501"/>
                <a:gd name="connsiteX28" fmla="*/ 400 w 3865563"/>
                <a:gd name="connsiteY28" fmla="*/ 1610136 h 2328501"/>
                <a:gd name="connsiteX29" fmla="*/ 696174 w 3865563"/>
                <a:gd name="connsiteY29" fmla="*/ 1883476 h 2328501"/>
                <a:gd name="connsiteX30" fmla="*/ 1163790 w 3865563"/>
                <a:gd name="connsiteY30" fmla="*/ 1851850 h 2328501"/>
                <a:gd name="connsiteX31" fmla="*/ 1574930 w 3865563"/>
                <a:gd name="connsiteY31" fmla="*/ 1820224 h 2328501"/>
                <a:gd name="connsiteX32" fmla="*/ 2354288 w 3865563"/>
                <a:gd name="connsiteY32" fmla="*/ 2091305 h 2328501"/>
                <a:gd name="connsiteX33" fmla="*/ 2559857 w 3865563"/>
                <a:gd name="connsiteY33" fmla="*/ 2199738 h 2328501"/>
                <a:gd name="connsiteX34" fmla="*/ 3124609 w 3865563"/>
                <a:gd name="connsiteY34" fmla="*/ 2328501 h 232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65563" h="2328501">
                  <a:moveTo>
                    <a:pt x="3124609" y="2328501"/>
                  </a:moveTo>
                  <a:cubicBezTo>
                    <a:pt x="3253373" y="2328501"/>
                    <a:pt x="3368582" y="2310429"/>
                    <a:pt x="3463461" y="2287839"/>
                  </a:cubicBezTo>
                  <a:cubicBezTo>
                    <a:pt x="3702916" y="2229105"/>
                    <a:pt x="3865564" y="2127450"/>
                    <a:pt x="3865564" y="2127450"/>
                  </a:cubicBezTo>
                  <a:lnTo>
                    <a:pt x="3861047" y="2120673"/>
                  </a:lnTo>
                  <a:cubicBezTo>
                    <a:pt x="3858787" y="2120673"/>
                    <a:pt x="3698398" y="2222328"/>
                    <a:pt x="3458942" y="2281062"/>
                  </a:cubicBezTo>
                  <a:cubicBezTo>
                    <a:pt x="3237560" y="2335278"/>
                    <a:pt x="2905485" y="2362386"/>
                    <a:pt x="2564375" y="2190702"/>
                  </a:cubicBezTo>
                  <a:cubicBezTo>
                    <a:pt x="2494347" y="2154558"/>
                    <a:pt x="2426576" y="2118414"/>
                    <a:pt x="2358806" y="2082269"/>
                  </a:cubicBezTo>
                  <a:cubicBezTo>
                    <a:pt x="2094502" y="1939952"/>
                    <a:pt x="1846011" y="1804411"/>
                    <a:pt x="1577188" y="1811188"/>
                  </a:cubicBezTo>
                  <a:cubicBezTo>
                    <a:pt x="1437129" y="1813447"/>
                    <a:pt x="1299330" y="1829260"/>
                    <a:pt x="1163790" y="1842814"/>
                  </a:cubicBezTo>
                  <a:cubicBezTo>
                    <a:pt x="1003400" y="1860886"/>
                    <a:pt x="852047" y="1876699"/>
                    <a:pt x="696174" y="1874440"/>
                  </a:cubicBezTo>
                  <a:cubicBezTo>
                    <a:pt x="556116" y="1872181"/>
                    <a:pt x="386690" y="1842814"/>
                    <a:pt x="251149" y="1793116"/>
                  </a:cubicBezTo>
                  <a:cubicBezTo>
                    <a:pt x="99797" y="1738900"/>
                    <a:pt x="13953" y="1673389"/>
                    <a:pt x="7177" y="1605618"/>
                  </a:cubicBezTo>
                  <a:cubicBezTo>
                    <a:pt x="400" y="1526553"/>
                    <a:pt x="106574" y="1406826"/>
                    <a:pt x="660031" y="1296134"/>
                  </a:cubicBezTo>
                  <a:cubicBezTo>
                    <a:pt x="1218006" y="1185443"/>
                    <a:pt x="1583965" y="1004722"/>
                    <a:pt x="1617850" y="826260"/>
                  </a:cubicBezTo>
                  <a:cubicBezTo>
                    <a:pt x="1631405" y="760749"/>
                    <a:pt x="1595260" y="697497"/>
                    <a:pt x="1513936" y="647799"/>
                  </a:cubicBezTo>
                  <a:lnTo>
                    <a:pt x="1480051" y="625208"/>
                  </a:lnTo>
                  <a:cubicBezTo>
                    <a:pt x="1398727" y="573251"/>
                    <a:pt x="1324179" y="523553"/>
                    <a:pt x="1263187" y="480632"/>
                  </a:cubicBezTo>
                  <a:cubicBezTo>
                    <a:pt x="1166048" y="410603"/>
                    <a:pt x="1125386" y="340573"/>
                    <a:pt x="1147976" y="277321"/>
                  </a:cubicBezTo>
                  <a:cubicBezTo>
                    <a:pt x="1172826" y="209551"/>
                    <a:pt x="1278999" y="114672"/>
                    <a:pt x="1653995" y="58197"/>
                  </a:cubicBezTo>
                  <a:cubicBezTo>
                    <a:pt x="2004141" y="3981"/>
                    <a:pt x="2501123" y="-7314"/>
                    <a:pt x="3135904" y="26571"/>
                  </a:cubicBezTo>
                  <a:lnTo>
                    <a:pt x="3135904" y="19794"/>
                  </a:lnTo>
                  <a:cubicBezTo>
                    <a:pt x="2501123" y="-14091"/>
                    <a:pt x="2004141" y="-5055"/>
                    <a:pt x="1653995" y="51420"/>
                  </a:cubicBezTo>
                  <a:cubicBezTo>
                    <a:pt x="1355805" y="98859"/>
                    <a:pt x="1179603" y="175666"/>
                    <a:pt x="1143458" y="277321"/>
                  </a:cubicBezTo>
                  <a:cubicBezTo>
                    <a:pt x="1120868" y="345091"/>
                    <a:pt x="1161531" y="417380"/>
                    <a:pt x="1260927" y="489668"/>
                  </a:cubicBezTo>
                  <a:cubicBezTo>
                    <a:pt x="1321920" y="534848"/>
                    <a:pt x="1398727" y="582287"/>
                    <a:pt x="1480051" y="634244"/>
                  </a:cubicBezTo>
                  <a:lnTo>
                    <a:pt x="1513936" y="656835"/>
                  </a:lnTo>
                  <a:cubicBezTo>
                    <a:pt x="1590743" y="706533"/>
                    <a:pt x="1624628" y="765267"/>
                    <a:pt x="1613333" y="828519"/>
                  </a:cubicBezTo>
                  <a:cubicBezTo>
                    <a:pt x="1579448" y="1004722"/>
                    <a:pt x="1215747" y="1180925"/>
                    <a:pt x="660031" y="1291616"/>
                  </a:cubicBezTo>
                  <a:cubicBezTo>
                    <a:pt x="217264" y="1379717"/>
                    <a:pt x="-10895" y="1490409"/>
                    <a:pt x="400" y="1610136"/>
                  </a:cubicBezTo>
                  <a:cubicBezTo>
                    <a:pt x="13953" y="1763749"/>
                    <a:pt x="425093" y="1881218"/>
                    <a:pt x="696174" y="1883476"/>
                  </a:cubicBezTo>
                  <a:cubicBezTo>
                    <a:pt x="852047" y="1885735"/>
                    <a:pt x="1003400" y="1869922"/>
                    <a:pt x="1163790" y="1851850"/>
                  </a:cubicBezTo>
                  <a:cubicBezTo>
                    <a:pt x="1297072" y="1838296"/>
                    <a:pt x="1434871" y="1822483"/>
                    <a:pt x="1574930" y="1820224"/>
                  </a:cubicBezTo>
                  <a:cubicBezTo>
                    <a:pt x="1843751" y="1813447"/>
                    <a:pt x="2089983" y="1948988"/>
                    <a:pt x="2354288" y="2091305"/>
                  </a:cubicBezTo>
                  <a:cubicBezTo>
                    <a:pt x="2422058" y="2127450"/>
                    <a:pt x="2489828" y="2165853"/>
                    <a:pt x="2559857" y="2199738"/>
                  </a:cubicBezTo>
                  <a:cubicBezTo>
                    <a:pt x="2760909" y="2296875"/>
                    <a:pt x="2952925" y="2328501"/>
                    <a:pt x="3124609" y="232850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2347788" y="274352"/>
              <a:ext cx="4010445" cy="2364474"/>
            </a:xfrm>
            <a:custGeom>
              <a:avLst/>
              <a:gdLst>
                <a:gd name="connsiteX0" fmla="*/ 3242382 w 4010445"/>
                <a:gd name="connsiteY0" fmla="*/ 2364475 h 2364474"/>
                <a:gd name="connsiteX1" fmla="*/ 3606082 w 4010445"/>
                <a:gd name="connsiteY1" fmla="*/ 2317036 h 2364474"/>
                <a:gd name="connsiteX2" fmla="*/ 4010445 w 4010445"/>
                <a:gd name="connsiteY2" fmla="*/ 2143092 h 2364474"/>
                <a:gd name="connsiteX3" fmla="*/ 4005927 w 4010445"/>
                <a:gd name="connsiteY3" fmla="*/ 2136315 h 2364474"/>
                <a:gd name="connsiteX4" fmla="*/ 3603824 w 4010445"/>
                <a:gd name="connsiteY4" fmla="*/ 2310259 h 2364474"/>
                <a:gd name="connsiteX5" fmla="*/ 2646003 w 4010445"/>
                <a:gd name="connsiteY5" fmla="*/ 2222157 h 2364474"/>
                <a:gd name="connsiteX6" fmla="*/ 2449471 w 4010445"/>
                <a:gd name="connsiteY6" fmla="*/ 2127279 h 2364474"/>
                <a:gd name="connsiteX7" fmla="*/ 1667853 w 4010445"/>
                <a:gd name="connsiteY7" fmla="*/ 1872011 h 2364474"/>
                <a:gd name="connsiteX8" fmla="*/ 1667853 w 4010445"/>
                <a:gd name="connsiteY8" fmla="*/ 1872011 h 2364474"/>
                <a:gd name="connsiteX9" fmla="*/ 1195721 w 4010445"/>
                <a:gd name="connsiteY9" fmla="*/ 1901378 h 2364474"/>
                <a:gd name="connsiteX10" fmla="*/ 804911 w 4010445"/>
                <a:gd name="connsiteY10" fmla="*/ 1930745 h 2364474"/>
                <a:gd name="connsiteX11" fmla="*/ 296634 w 4010445"/>
                <a:gd name="connsiteY11" fmla="*/ 1856198 h 2364474"/>
                <a:gd name="connsiteX12" fmla="*/ 9741 w 4010445"/>
                <a:gd name="connsiteY12" fmla="*/ 1652887 h 2364474"/>
                <a:gd name="connsiteX13" fmla="*/ 732624 w 4010445"/>
                <a:gd name="connsiteY13" fmla="*/ 1309518 h 2364474"/>
                <a:gd name="connsiteX14" fmla="*/ 1683666 w 4010445"/>
                <a:gd name="connsiteY14" fmla="*/ 839644 h 2364474"/>
                <a:gd name="connsiteX15" fmla="*/ 1579752 w 4010445"/>
                <a:gd name="connsiteY15" fmla="*/ 640851 h 2364474"/>
                <a:gd name="connsiteX16" fmla="*/ 1482614 w 4010445"/>
                <a:gd name="connsiteY16" fmla="*/ 573081 h 2364474"/>
                <a:gd name="connsiteX17" fmla="*/ 1329001 w 4010445"/>
                <a:gd name="connsiteY17" fmla="*/ 464648 h 2364474"/>
                <a:gd name="connsiteX18" fmla="*/ 1234123 w 4010445"/>
                <a:gd name="connsiteY18" fmla="*/ 272632 h 2364474"/>
                <a:gd name="connsiteX19" fmla="*/ 3264972 w 4010445"/>
                <a:gd name="connsiteY19" fmla="*/ 42213 h 2364474"/>
                <a:gd name="connsiteX20" fmla="*/ 3264972 w 4010445"/>
                <a:gd name="connsiteY20" fmla="*/ 35436 h 2364474"/>
                <a:gd name="connsiteX21" fmla="*/ 1227346 w 4010445"/>
                <a:gd name="connsiteY21" fmla="*/ 270373 h 2364474"/>
                <a:gd name="connsiteX22" fmla="*/ 1324483 w 4010445"/>
                <a:gd name="connsiteY22" fmla="*/ 469166 h 2364474"/>
                <a:gd name="connsiteX23" fmla="*/ 1478097 w 4010445"/>
                <a:gd name="connsiteY23" fmla="*/ 577599 h 2364474"/>
                <a:gd name="connsiteX24" fmla="*/ 1575234 w 4010445"/>
                <a:gd name="connsiteY24" fmla="*/ 645369 h 2364474"/>
                <a:gd name="connsiteX25" fmla="*/ 1676889 w 4010445"/>
                <a:gd name="connsiteY25" fmla="*/ 837385 h 2364474"/>
                <a:gd name="connsiteX26" fmla="*/ 728105 w 4010445"/>
                <a:gd name="connsiteY26" fmla="*/ 1298223 h 2364474"/>
                <a:gd name="connsiteX27" fmla="*/ 704 w 4010445"/>
                <a:gd name="connsiteY27" fmla="*/ 1648369 h 2364474"/>
                <a:gd name="connsiteX28" fmla="*/ 802652 w 4010445"/>
                <a:gd name="connsiteY28" fmla="*/ 1933004 h 2364474"/>
                <a:gd name="connsiteX29" fmla="*/ 1193461 w 4010445"/>
                <a:gd name="connsiteY29" fmla="*/ 1903637 h 2364474"/>
                <a:gd name="connsiteX30" fmla="*/ 1665594 w 4010445"/>
                <a:gd name="connsiteY30" fmla="*/ 1874270 h 2364474"/>
                <a:gd name="connsiteX31" fmla="*/ 1665594 w 4010445"/>
                <a:gd name="connsiteY31" fmla="*/ 1874270 h 2364474"/>
                <a:gd name="connsiteX32" fmla="*/ 2444952 w 4010445"/>
                <a:gd name="connsiteY32" fmla="*/ 2129538 h 2364474"/>
                <a:gd name="connsiteX33" fmla="*/ 2641486 w 4010445"/>
                <a:gd name="connsiteY33" fmla="*/ 2226675 h 2364474"/>
                <a:gd name="connsiteX34" fmla="*/ 3242382 w 4010445"/>
                <a:gd name="connsiteY34" fmla="*/ 2364475 h 236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10445" h="2364474">
                  <a:moveTo>
                    <a:pt x="3242382" y="2364475"/>
                  </a:moveTo>
                  <a:cubicBezTo>
                    <a:pt x="3382441" y="2364475"/>
                    <a:pt x="3506687" y="2344144"/>
                    <a:pt x="3606082" y="2317036"/>
                  </a:cubicBezTo>
                  <a:cubicBezTo>
                    <a:pt x="3852315" y="2251524"/>
                    <a:pt x="4008187" y="2143092"/>
                    <a:pt x="4010445" y="2143092"/>
                  </a:cubicBezTo>
                  <a:lnTo>
                    <a:pt x="4005927" y="2136315"/>
                  </a:lnTo>
                  <a:cubicBezTo>
                    <a:pt x="4003669" y="2136315"/>
                    <a:pt x="3847796" y="2244747"/>
                    <a:pt x="3603824" y="2310259"/>
                  </a:cubicBezTo>
                  <a:cubicBezTo>
                    <a:pt x="3377923" y="2368993"/>
                    <a:pt x="3030035" y="2402878"/>
                    <a:pt x="2646003" y="2222157"/>
                  </a:cubicBezTo>
                  <a:cubicBezTo>
                    <a:pt x="2580493" y="2190531"/>
                    <a:pt x="2512723" y="2158905"/>
                    <a:pt x="2449471" y="2127279"/>
                  </a:cubicBezTo>
                  <a:cubicBezTo>
                    <a:pt x="2185166" y="1996256"/>
                    <a:pt x="1936675" y="1872011"/>
                    <a:pt x="1667853" y="1872011"/>
                  </a:cubicBezTo>
                  <a:cubicBezTo>
                    <a:pt x="1667853" y="1872011"/>
                    <a:pt x="1667853" y="1872011"/>
                    <a:pt x="1667853" y="1872011"/>
                  </a:cubicBezTo>
                  <a:cubicBezTo>
                    <a:pt x="1509722" y="1872011"/>
                    <a:pt x="1349333" y="1887824"/>
                    <a:pt x="1195721" y="1901378"/>
                  </a:cubicBezTo>
                  <a:cubicBezTo>
                    <a:pt x="1069215" y="1912673"/>
                    <a:pt x="935935" y="1926227"/>
                    <a:pt x="804911" y="1930745"/>
                  </a:cubicBezTo>
                  <a:cubicBezTo>
                    <a:pt x="651299" y="1935263"/>
                    <a:pt x="457024" y="1905896"/>
                    <a:pt x="296634" y="1856198"/>
                  </a:cubicBezTo>
                  <a:cubicBezTo>
                    <a:pt x="122691" y="1799723"/>
                    <a:pt x="16518" y="1727434"/>
                    <a:pt x="9741" y="1652887"/>
                  </a:cubicBezTo>
                  <a:cubicBezTo>
                    <a:pt x="704" y="1567045"/>
                    <a:pt x="115913" y="1436022"/>
                    <a:pt x="732624" y="1309518"/>
                  </a:cubicBezTo>
                  <a:cubicBezTo>
                    <a:pt x="1299634" y="1189790"/>
                    <a:pt x="1645263" y="1020364"/>
                    <a:pt x="1683666" y="839644"/>
                  </a:cubicBezTo>
                  <a:cubicBezTo>
                    <a:pt x="1699479" y="769614"/>
                    <a:pt x="1663334" y="699585"/>
                    <a:pt x="1579752" y="640851"/>
                  </a:cubicBezTo>
                  <a:cubicBezTo>
                    <a:pt x="1548125" y="618261"/>
                    <a:pt x="1514240" y="595671"/>
                    <a:pt x="1482614" y="573081"/>
                  </a:cubicBezTo>
                  <a:cubicBezTo>
                    <a:pt x="1426138" y="534677"/>
                    <a:pt x="1374181" y="498533"/>
                    <a:pt x="1329001" y="464648"/>
                  </a:cubicBezTo>
                  <a:cubicBezTo>
                    <a:pt x="1243159" y="401396"/>
                    <a:pt x="1211533" y="333626"/>
                    <a:pt x="1234123" y="272632"/>
                  </a:cubicBezTo>
                  <a:cubicBezTo>
                    <a:pt x="1301893" y="89653"/>
                    <a:pt x="1871163" y="-66219"/>
                    <a:pt x="3264972" y="42213"/>
                  </a:cubicBezTo>
                  <a:lnTo>
                    <a:pt x="3264972" y="35436"/>
                  </a:lnTo>
                  <a:cubicBezTo>
                    <a:pt x="1868905" y="-72996"/>
                    <a:pt x="1297376" y="85135"/>
                    <a:pt x="1227346" y="270373"/>
                  </a:cubicBezTo>
                  <a:cubicBezTo>
                    <a:pt x="1202497" y="333626"/>
                    <a:pt x="1236382" y="403655"/>
                    <a:pt x="1324483" y="469166"/>
                  </a:cubicBezTo>
                  <a:cubicBezTo>
                    <a:pt x="1369663" y="503051"/>
                    <a:pt x="1421621" y="539196"/>
                    <a:pt x="1478097" y="577599"/>
                  </a:cubicBezTo>
                  <a:cubicBezTo>
                    <a:pt x="1509722" y="600189"/>
                    <a:pt x="1543607" y="622779"/>
                    <a:pt x="1575234" y="645369"/>
                  </a:cubicBezTo>
                  <a:cubicBezTo>
                    <a:pt x="1656558" y="701844"/>
                    <a:pt x="1690443" y="769614"/>
                    <a:pt x="1676889" y="837385"/>
                  </a:cubicBezTo>
                  <a:cubicBezTo>
                    <a:pt x="1640744" y="1015846"/>
                    <a:pt x="1292858" y="1183013"/>
                    <a:pt x="728105" y="1298223"/>
                  </a:cubicBezTo>
                  <a:cubicBezTo>
                    <a:pt x="235642" y="1397619"/>
                    <a:pt x="-15109" y="1519605"/>
                    <a:pt x="704" y="1648369"/>
                  </a:cubicBezTo>
                  <a:cubicBezTo>
                    <a:pt x="21036" y="1817795"/>
                    <a:pt x="499945" y="1942040"/>
                    <a:pt x="802652" y="1933004"/>
                  </a:cubicBezTo>
                  <a:cubicBezTo>
                    <a:pt x="933675" y="1928486"/>
                    <a:pt x="1066957" y="1917191"/>
                    <a:pt x="1193461" y="1903637"/>
                  </a:cubicBezTo>
                  <a:cubicBezTo>
                    <a:pt x="1347073" y="1890083"/>
                    <a:pt x="1507464" y="1874270"/>
                    <a:pt x="1665594" y="1874270"/>
                  </a:cubicBezTo>
                  <a:cubicBezTo>
                    <a:pt x="1665594" y="1874270"/>
                    <a:pt x="1665594" y="1874270"/>
                    <a:pt x="1665594" y="1874270"/>
                  </a:cubicBezTo>
                  <a:cubicBezTo>
                    <a:pt x="1932157" y="1874270"/>
                    <a:pt x="2180648" y="1998515"/>
                    <a:pt x="2444952" y="2129538"/>
                  </a:cubicBezTo>
                  <a:cubicBezTo>
                    <a:pt x="2508204" y="2161164"/>
                    <a:pt x="2573716" y="2195049"/>
                    <a:pt x="2641486" y="2226675"/>
                  </a:cubicBezTo>
                  <a:cubicBezTo>
                    <a:pt x="2858351" y="2328331"/>
                    <a:pt x="3063920" y="2364475"/>
                    <a:pt x="3242382" y="2364475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2216542" y="264568"/>
              <a:ext cx="4157504" cy="2387812"/>
            </a:xfrm>
            <a:custGeom>
              <a:avLst/>
              <a:gdLst>
                <a:gd name="connsiteX0" fmla="*/ 3364592 w 4157504"/>
                <a:gd name="connsiteY0" fmla="*/ 2387812 h 2387812"/>
                <a:gd name="connsiteX1" fmla="*/ 3753141 w 4157504"/>
                <a:gd name="connsiteY1" fmla="*/ 2335855 h 2387812"/>
                <a:gd name="connsiteX2" fmla="*/ 4157505 w 4157504"/>
                <a:gd name="connsiteY2" fmla="*/ 2148357 h 2387812"/>
                <a:gd name="connsiteX3" fmla="*/ 4152986 w 4157504"/>
                <a:gd name="connsiteY3" fmla="*/ 2143839 h 2387812"/>
                <a:gd name="connsiteX4" fmla="*/ 3750883 w 4157504"/>
                <a:gd name="connsiteY4" fmla="*/ 2331337 h 2387812"/>
                <a:gd name="connsiteX5" fmla="*/ 2729811 w 4157504"/>
                <a:gd name="connsiteY5" fmla="*/ 2245495 h 2387812"/>
                <a:gd name="connsiteX6" fmla="*/ 2555867 w 4157504"/>
                <a:gd name="connsiteY6" fmla="*/ 2166429 h 2387812"/>
                <a:gd name="connsiteX7" fmla="*/ 1760695 w 4157504"/>
                <a:gd name="connsiteY7" fmla="*/ 1920197 h 2387812"/>
                <a:gd name="connsiteX8" fmla="*/ 1175613 w 4157504"/>
                <a:gd name="connsiteY8" fmla="*/ 1951824 h 2387812"/>
                <a:gd name="connsiteX9" fmla="*/ 913567 w 4157504"/>
                <a:gd name="connsiteY9" fmla="*/ 1974414 h 2387812"/>
                <a:gd name="connsiteX10" fmla="*/ 9963 w 4157504"/>
                <a:gd name="connsiteY10" fmla="*/ 1689778 h 2387812"/>
                <a:gd name="connsiteX11" fmla="*/ 800616 w 4157504"/>
                <a:gd name="connsiteY11" fmla="*/ 1312524 h 2387812"/>
                <a:gd name="connsiteX12" fmla="*/ 1751660 w 4157504"/>
                <a:gd name="connsiteY12" fmla="*/ 851686 h 2387812"/>
                <a:gd name="connsiteX13" fmla="*/ 1643228 w 4157504"/>
                <a:gd name="connsiteY13" fmla="*/ 632562 h 2387812"/>
                <a:gd name="connsiteX14" fmla="*/ 1514464 w 4157504"/>
                <a:gd name="connsiteY14" fmla="*/ 537684 h 2387812"/>
                <a:gd name="connsiteX15" fmla="*/ 1394737 w 4157504"/>
                <a:gd name="connsiteY15" fmla="*/ 447323 h 2387812"/>
                <a:gd name="connsiteX16" fmla="*/ 1315671 w 4157504"/>
                <a:gd name="connsiteY16" fmla="*/ 268862 h 2387812"/>
                <a:gd name="connsiteX17" fmla="*/ 1862351 w 4157504"/>
                <a:gd name="connsiteY17" fmla="*/ 40702 h 2387812"/>
                <a:gd name="connsiteX18" fmla="*/ 3391700 w 4157504"/>
                <a:gd name="connsiteY18" fmla="*/ 61033 h 2387812"/>
                <a:gd name="connsiteX19" fmla="*/ 3391700 w 4157504"/>
                <a:gd name="connsiteY19" fmla="*/ 54256 h 2387812"/>
                <a:gd name="connsiteX20" fmla="*/ 1308893 w 4157504"/>
                <a:gd name="connsiteY20" fmla="*/ 268862 h 2387812"/>
                <a:gd name="connsiteX21" fmla="*/ 1390218 w 4157504"/>
                <a:gd name="connsiteY21" fmla="*/ 456359 h 2387812"/>
                <a:gd name="connsiteX22" fmla="*/ 1512204 w 4157504"/>
                <a:gd name="connsiteY22" fmla="*/ 546720 h 2387812"/>
                <a:gd name="connsiteX23" fmla="*/ 1638709 w 4157504"/>
                <a:gd name="connsiteY23" fmla="*/ 641598 h 2387812"/>
                <a:gd name="connsiteX24" fmla="*/ 1744883 w 4157504"/>
                <a:gd name="connsiteY24" fmla="*/ 853945 h 2387812"/>
                <a:gd name="connsiteX25" fmla="*/ 798358 w 4157504"/>
                <a:gd name="connsiteY25" fmla="*/ 1310265 h 2387812"/>
                <a:gd name="connsiteX26" fmla="*/ 928 w 4157504"/>
                <a:gd name="connsiteY26" fmla="*/ 1696555 h 2387812"/>
                <a:gd name="connsiteX27" fmla="*/ 337519 w 4157504"/>
                <a:gd name="connsiteY27" fmla="*/ 1920197 h 2387812"/>
                <a:gd name="connsiteX28" fmla="*/ 911308 w 4157504"/>
                <a:gd name="connsiteY28" fmla="*/ 1987968 h 2387812"/>
                <a:gd name="connsiteX29" fmla="*/ 1173353 w 4157504"/>
                <a:gd name="connsiteY29" fmla="*/ 1965378 h 2387812"/>
                <a:gd name="connsiteX30" fmla="*/ 1758437 w 4157504"/>
                <a:gd name="connsiteY30" fmla="*/ 1933751 h 2387812"/>
                <a:gd name="connsiteX31" fmla="*/ 2551348 w 4157504"/>
                <a:gd name="connsiteY31" fmla="*/ 2177724 h 2387812"/>
                <a:gd name="connsiteX32" fmla="*/ 2725292 w 4157504"/>
                <a:gd name="connsiteY32" fmla="*/ 2256790 h 2387812"/>
                <a:gd name="connsiteX33" fmla="*/ 3364592 w 4157504"/>
                <a:gd name="connsiteY33" fmla="*/ 2387812 h 238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57504" h="2387812">
                  <a:moveTo>
                    <a:pt x="3364592" y="2387812"/>
                  </a:moveTo>
                  <a:cubicBezTo>
                    <a:pt x="3515945" y="2387812"/>
                    <a:pt x="3649228" y="2365222"/>
                    <a:pt x="3753141" y="2335855"/>
                  </a:cubicBezTo>
                  <a:cubicBezTo>
                    <a:pt x="4003892" y="2265826"/>
                    <a:pt x="4155245" y="2148357"/>
                    <a:pt x="4157505" y="2148357"/>
                  </a:cubicBezTo>
                  <a:lnTo>
                    <a:pt x="4152986" y="2143839"/>
                  </a:lnTo>
                  <a:cubicBezTo>
                    <a:pt x="4150728" y="2146098"/>
                    <a:pt x="4001632" y="2261308"/>
                    <a:pt x="3750883" y="2331337"/>
                  </a:cubicBezTo>
                  <a:cubicBezTo>
                    <a:pt x="3520464" y="2394589"/>
                    <a:pt x="3156764" y="2432992"/>
                    <a:pt x="2729811" y="2245495"/>
                  </a:cubicBezTo>
                  <a:cubicBezTo>
                    <a:pt x="2671077" y="2218387"/>
                    <a:pt x="2612342" y="2193537"/>
                    <a:pt x="2555867" y="2166429"/>
                  </a:cubicBezTo>
                  <a:cubicBezTo>
                    <a:pt x="2287045" y="2044443"/>
                    <a:pt x="2034036" y="1926974"/>
                    <a:pt x="1760695" y="1920197"/>
                  </a:cubicBezTo>
                  <a:cubicBezTo>
                    <a:pt x="1566421" y="1915679"/>
                    <a:pt x="1376664" y="1933751"/>
                    <a:pt x="1175613" y="1951824"/>
                  </a:cubicBezTo>
                  <a:cubicBezTo>
                    <a:pt x="1089771" y="1958600"/>
                    <a:pt x="1001669" y="1967637"/>
                    <a:pt x="913567" y="1974414"/>
                  </a:cubicBezTo>
                  <a:cubicBezTo>
                    <a:pt x="556644" y="1999263"/>
                    <a:pt x="34813" y="1859204"/>
                    <a:pt x="9963" y="1689778"/>
                  </a:cubicBezTo>
                  <a:cubicBezTo>
                    <a:pt x="-3590" y="1594900"/>
                    <a:pt x="122914" y="1454842"/>
                    <a:pt x="800616" y="1312524"/>
                  </a:cubicBezTo>
                  <a:cubicBezTo>
                    <a:pt x="1372147" y="1195055"/>
                    <a:pt x="1710998" y="1030148"/>
                    <a:pt x="1751660" y="851686"/>
                  </a:cubicBezTo>
                  <a:cubicBezTo>
                    <a:pt x="1769732" y="774880"/>
                    <a:pt x="1731328" y="700332"/>
                    <a:pt x="1643228" y="632562"/>
                  </a:cubicBezTo>
                  <a:cubicBezTo>
                    <a:pt x="1600306" y="600936"/>
                    <a:pt x="1557384" y="569310"/>
                    <a:pt x="1514464" y="537684"/>
                  </a:cubicBezTo>
                  <a:cubicBezTo>
                    <a:pt x="1471542" y="506058"/>
                    <a:pt x="1428622" y="474432"/>
                    <a:pt x="1394737" y="447323"/>
                  </a:cubicBezTo>
                  <a:cubicBezTo>
                    <a:pt x="1320188" y="388589"/>
                    <a:pt x="1293081" y="327596"/>
                    <a:pt x="1315671" y="268862"/>
                  </a:cubicBezTo>
                  <a:cubicBezTo>
                    <a:pt x="1358592" y="164947"/>
                    <a:pt x="1552867" y="83623"/>
                    <a:pt x="1862351" y="40702"/>
                  </a:cubicBezTo>
                  <a:cubicBezTo>
                    <a:pt x="2235087" y="-11255"/>
                    <a:pt x="2763696" y="-4478"/>
                    <a:pt x="3391700" y="61033"/>
                  </a:cubicBezTo>
                  <a:lnTo>
                    <a:pt x="3391700" y="54256"/>
                  </a:lnTo>
                  <a:cubicBezTo>
                    <a:pt x="1975301" y="-90321"/>
                    <a:pt x="1383442" y="79105"/>
                    <a:pt x="1308893" y="268862"/>
                  </a:cubicBezTo>
                  <a:cubicBezTo>
                    <a:pt x="1284045" y="329855"/>
                    <a:pt x="1311153" y="395366"/>
                    <a:pt x="1390218" y="456359"/>
                  </a:cubicBezTo>
                  <a:cubicBezTo>
                    <a:pt x="1426362" y="483468"/>
                    <a:pt x="1467024" y="515094"/>
                    <a:pt x="1512204" y="546720"/>
                  </a:cubicBezTo>
                  <a:cubicBezTo>
                    <a:pt x="1555126" y="578346"/>
                    <a:pt x="1598048" y="609972"/>
                    <a:pt x="1638709" y="641598"/>
                  </a:cubicBezTo>
                  <a:cubicBezTo>
                    <a:pt x="1724552" y="707109"/>
                    <a:pt x="1760695" y="781657"/>
                    <a:pt x="1744883" y="853945"/>
                  </a:cubicBezTo>
                  <a:cubicBezTo>
                    <a:pt x="1704220" y="1030148"/>
                    <a:pt x="1367628" y="1192796"/>
                    <a:pt x="798358" y="1310265"/>
                  </a:cubicBezTo>
                  <a:cubicBezTo>
                    <a:pt x="116137" y="1452582"/>
                    <a:pt x="-12627" y="1599418"/>
                    <a:pt x="928" y="1696555"/>
                  </a:cubicBezTo>
                  <a:cubicBezTo>
                    <a:pt x="12223" y="1780139"/>
                    <a:pt x="134209" y="1861463"/>
                    <a:pt x="337519" y="1920197"/>
                  </a:cubicBezTo>
                  <a:cubicBezTo>
                    <a:pt x="522758" y="1974414"/>
                    <a:pt x="741883" y="1999263"/>
                    <a:pt x="911308" y="1987968"/>
                  </a:cubicBezTo>
                  <a:cubicBezTo>
                    <a:pt x="999410" y="1981191"/>
                    <a:pt x="1087511" y="1974414"/>
                    <a:pt x="1173353" y="1965378"/>
                  </a:cubicBezTo>
                  <a:cubicBezTo>
                    <a:pt x="1374405" y="1947305"/>
                    <a:pt x="1564162" y="1931492"/>
                    <a:pt x="1758437" y="1933751"/>
                  </a:cubicBezTo>
                  <a:cubicBezTo>
                    <a:pt x="2029518" y="1940528"/>
                    <a:pt x="2282527" y="2055738"/>
                    <a:pt x="2551348" y="2177724"/>
                  </a:cubicBezTo>
                  <a:cubicBezTo>
                    <a:pt x="2607824" y="2202574"/>
                    <a:pt x="2666559" y="2229682"/>
                    <a:pt x="2725292" y="2256790"/>
                  </a:cubicBezTo>
                  <a:cubicBezTo>
                    <a:pt x="2962488" y="2353927"/>
                    <a:pt x="3179354" y="2387812"/>
                    <a:pt x="3364592" y="238781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2085283" y="245243"/>
              <a:ext cx="4306835" cy="2422950"/>
            </a:xfrm>
            <a:custGeom>
              <a:avLst/>
              <a:gdLst>
                <a:gd name="connsiteX0" fmla="*/ 3489074 w 4306835"/>
                <a:gd name="connsiteY0" fmla="*/ 2422951 h 2422950"/>
                <a:gd name="connsiteX1" fmla="*/ 3902473 w 4306835"/>
                <a:gd name="connsiteY1" fmla="*/ 2364216 h 2422950"/>
                <a:gd name="connsiteX2" fmla="*/ 4306836 w 4306835"/>
                <a:gd name="connsiteY2" fmla="*/ 2165424 h 2422950"/>
                <a:gd name="connsiteX3" fmla="*/ 4302318 w 4306835"/>
                <a:gd name="connsiteY3" fmla="*/ 2160906 h 2422950"/>
                <a:gd name="connsiteX4" fmla="*/ 3900214 w 4306835"/>
                <a:gd name="connsiteY4" fmla="*/ 2359698 h 2422950"/>
                <a:gd name="connsiteX5" fmla="*/ 2813631 w 4306835"/>
                <a:gd name="connsiteY5" fmla="*/ 2278374 h 2422950"/>
                <a:gd name="connsiteX6" fmla="*/ 2682608 w 4306835"/>
                <a:gd name="connsiteY6" fmla="*/ 2224158 h 2422950"/>
                <a:gd name="connsiteX7" fmla="*/ 1853553 w 4306835"/>
                <a:gd name="connsiteY7" fmla="*/ 1982444 h 2422950"/>
                <a:gd name="connsiteX8" fmla="*/ 1022236 w 4306835"/>
                <a:gd name="connsiteY8" fmla="*/ 2029883 h 2422950"/>
                <a:gd name="connsiteX9" fmla="*/ 387455 w 4306835"/>
                <a:gd name="connsiteY9" fmla="*/ 1971149 h 2422950"/>
                <a:gd name="connsiteX10" fmla="*/ 12460 w 4306835"/>
                <a:gd name="connsiteY10" fmla="*/ 1738471 h 2422950"/>
                <a:gd name="connsiteX11" fmla="*/ 873142 w 4306835"/>
                <a:gd name="connsiteY11" fmla="*/ 1327331 h 2422950"/>
                <a:gd name="connsiteX12" fmla="*/ 1821926 w 4306835"/>
                <a:gd name="connsiteY12" fmla="*/ 871011 h 2422950"/>
                <a:gd name="connsiteX13" fmla="*/ 1711234 w 4306835"/>
                <a:gd name="connsiteY13" fmla="*/ 629298 h 2422950"/>
                <a:gd name="connsiteX14" fmla="*/ 1568917 w 4306835"/>
                <a:gd name="connsiteY14" fmla="*/ 516347 h 2422950"/>
                <a:gd name="connsiteX15" fmla="*/ 1465003 w 4306835"/>
                <a:gd name="connsiteY15" fmla="*/ 435023 h 2422950"/>
                <a:gd name="connsiteX16" fmla="*/ 1401751 w 4306835"/>
                <a:gd name="connsiteY16" fmla="*/ 267856 h 2422950"/>
                <a:gd name="connsiteX17" fmla="*/ 1971020 w 4306835"/>
                <a:gd name="connsiteY17" fmla="*/ 35178 h 2422950"/>
                <a:gd name="connsiteX18" fmla="*/ 3525219 w 4306835"/>
                <a:gd name="connsiteY18" fmla="*/ 80358 h 2422950"/>
                <a:gd name="connsiteX19" fmla="*/ 3525219 w 4306835"/>
                <a:gd name="connsiteY19" fmla="*/ 73581 h 2422950"/>
                <a:gd name="connsiteX20" fmla="*/ 1968761 w 4306835"/>
                <a:gd name="connsiteY20" fmla="*/ 28401 h 2422950"/>
                <a:gd name="connsiteX21" fmla="*/ 1392714 w 4306835"/>
                <a:gd name="connsiteY21" fmla="*/ 265597 h 2422950"/>
                <a:gd name="connsiteX22" fmla="*/ 1458226 w 4306835"/>
                <a:gd name="connsiteY22" fmla="*/ 441800 h 2422950"/>
                <a:gd name="connsiteX23" fmla="*/ 1562140 w 4306835"/>
                <a:gd name="connsiteY23" fmla="*/ 523124 h 2422950"/>
                <a:gd name="connsiteX24" fmla="*/ 1704457 w 4306835"/>
                <a:gd name="connsiteY24" fmla="*/ 636075 h 2422950"/>
                <a:gd name="connsiteX25" fmla="*/ 1812889 w 4306835"/>
                <a:gd name="connsiteY25" fmla="*/ 871011 h 2422950"/>
                <a:gd name="connsiteX26" fmla="*/ 868624 w 4306835"/>
                <a:gd name="connsiteY26" fmla="*/ 1320554 h 2422950"/>
                <a:gd name="connsiteX27" fmla="*/ 1165 w 4306835"/>
                <a:gd name="connsiteY27" fmla="*/ 1740730 h 2422950"/>
                <a:gd name="connsiteX28" fmla="*/ 1017719 w 4306835"/>
                <a:gd name="connsiteY28" fmla="*/ 2038919 h 2422950"/>
                <a:gd name="connsiteX29" fmla="*/ 1849034 w 4306835"/>
                <a:gd name="connsiteY29" fmla="*/ 1991480 h 2422950"/>
                <a:gd name="connsiteX30" fmla="*/ 2675831 w 4306835"/>
                <a:gd name="connsiteY30" fmla="*/ 2233194 h 2422950"/>
                <a:gd name="connsiteX31" fmla="*/ 2806853 w 4306835"/>
                <a:gd name="connsiteY31" fmla="*/ 2287410 h 2422950"/>
                <a:gd name="connsiteX32" fmla="*/ 3489074 w 4306835"/>
                <a:gd name="connsiteY32" fmla="*/ 2422951 h 242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06835" h="2422950">
                  <a:moveTo>
                    <a:pt x="3489074" y="2422951"/>
                  </a:moveTo>
                  <a:cubicBezTo>
                    <a:pt x="3653982" y="2422951"/>
                    <a:pt x="3794041" y="2395843"/>
                    <a:pt x="3902473" y="2364216"/>
                  </a:cubicBezTo>
                  <a:cubicBezTo>
                    <a:pt x="4157742" y="2289669"/>
                    <a:pt x="4304578" y="2165424"/>
                    <a:pt x="4306836" y="2165424"/>
                  </a:cubicBezTo>
                  <a:lnTo>
                    <a:pt x="4302318" y="2160906"/>
                  </a:lnTo>
                  <a:cubicBezTo>
                    <a:pt x="4300059" y="2163165"/>
                    <a:pt x="4155482" y="2285151"/>
                    <a:pt x="3900214" y="2359698"/>
                  </a:cubicBezTo>
                  <a:cubicBezTo>
                    <a:pt x="3665277" y="2429728"/>
                    <a:pt x="3285764" y="2470390"/>
                    <a:pt x="2813631" y="2278374"/>
                  </a:cubicBezTo>
                  <a:cubicBezTo>
                    <a:pt x="2768451" y="2260302"/>
                    <a:pt x="2725530" y="2242230"/>
                    <a:pt x="2682608" y="2224158"/>
                  </a:cubicBezTo>
                  <a:cubicBezTo>
                    <a:pt x="2402492" y="2106690"/>
                    <a:pt x="2138187" y="1995998"/>
                    <a:pt x="1853553" y="1982444"/>
                  </a:cubicBezTo>
                  <a:cubicBezTo>
                    <a:pt x="1584730" y="1968890"/>
                    <a:pt x="1311390" y="1998257"/>
                    <a:pt x="1022236" y="2029883"/>
                  </a:cubicBezTo>
                  <a:cubicBezTo>
                    <a:pt x="839257" y="2047955"/>
                    <a:pt x="597543" y="2025365"/>
                    <a:pt x="387455" y="1971149"/>
                  </a:cubicBezTo>
                  <a:cubicBezTo>
                    <a:pt x="161554" y="1910156"/>
                    <a:pt x="26014" y="1826572"/>
                    <a:pt x="12460" y="1738471"/>
                  </a:cubicBezTo>
                  <a:cubicBezTo>
                    <a:pt x="-3353" y="1636816"/>
                    <a:pt x="132187" y="1483203"/>
                    <a:pt x="873142" y="1327331"/>
                  </a:cubicBezTo>
                  <a:cubicBezTo>
                    <a:pt x="1449189" y="1207604"/>
                    <a:pt x="1776746" y="1049473"/>
                    <a:pt x="1821926" y="871011"/>
                  </a:cubicBezTo>
                  <a:cubicBezTo>
                    <a:pt x="1842258" y="791946"/>
                    <a:pt x="1803854" y="708363"/>
                    <a:pt x="1711234" y="629298"/>
                  </a:cubicBezTo>
                  <a:cubicBezTo>
                    <a:pt x="1666054" y="590894"/>
                    <a:pt x="1616357" y="552491"/>
                    <a:pt x="1568917" y="516347"/>
                  </a:cubicBezTo>
                  <a:cubicBezTo>
                    <a:pt x="1530513" y="486980"/>
                    <a:pt x="1496628" y="459872"/>
                    <a:pt x="1465003" y="435023"/>
                  </a:cubicBezTo>
                  <a:cubicBezTo>
                    <a:pt x="1399491" y="380806"/>
                    <a:pt x="1379161" y="324331"/>
                    <a:pt x="1401751" y="267856"/>
                  </a:cubicBezTo>
                  <a:cubicBezTo>
                    <a:pt x="1446931" y="161683"/>
                    <a:pt x="1654759" y="75840"/>
                    <a:pt x="1971020" y="35178"/>
                  </a:cubicBezTo>
                  <a:cubicBezTo>
                    <a:pt x="2357311" y="-14520"/>
                    <a:pt x="2894955" y="1293"/>
                    <a:pt x="3525219" y="80358"/>
                  </a:cubicBezTo>
                  <a:lnTo>
                    <a:pt x="3525219" y="73581"/>
                  </a:lnTo>
                  <a:cubicBezTo>
                    <a:pt x="2894955" y="-5484"/>
                    <a:pt x="2355052" y="-21297"/>
                    <a:pt x="1968761" y="28401"/>
                  </a:cubicBezTo>
                  <a:cubicBezTo>
                    <a:pt x="1650242" y="69063"/>
                    <a:pt x="1440153" y="157165"/>
                    <a:pt x="1392714" y="265597"/>
                  </a:cubicBezTo>
                  <a:cubicBezTo>
                    <a:pt x="1367866" y="324331"/>
                    <a:pt x="1390456" y="385325"/>
                    <a:pt x="1458226" y="441800"/>
                  </a:cubicBezTo>
                  <a:cubicBezTo>
                    <a:pt x="1489851" y="466649"/>
                    <a:pt x="1523736" y="493757"/>
                    <a:pt x="1562140" y="523124"/>
                  </a:cubicBezTo>
                  <a:cubicBezTo>
                    <a:pt x="1609578" y="559268"/>
                    <a:pt x="1659277" y="595412"/>
                    <a:pt x="1704457" y="636075"/>
                  </a:cubicBezTo>
                  <a:cubicBezTo>
                    <a:pt x="1794818" y="712881"/>
                    <a:pt x="1833221" y="794205"/>
                    <a:pt x="1812889" y="871011"/>
                  </a:cubicBezTo>
                  <a:cubicBezTo>
                    <a:pt x="1781264" y="992998"/>
                    <a:pt x="1593767" y="1169201"/>
                    <a:pt x="868624" y="1320554"/>
                  </a:cubicBezTo>
                  <a:cubicBezTo>
                    <a:pt x="123151" y="1478685"/>
                    <a:pt x="-14648" y="1636816"/>
                    <a:pt x="1165" y="1740730"/>
                  </a:cubicBezTo>
                  <a:cubicBezTo>
                    <a:pt x="32790" y="1946300"/>
                    <a:pt x="658536" y="2077322"/>
                    <a:pt x="1017719" y="2038919"/>
                  </a:cubicBezTo>
                  <a:cubicBezTo>
                    <a:pt x="1306872" y="2009552"/>
                    <a:pt x="1580212" y="1980185"/>
                    <a:pt x="1849034" y="1991480"/>
                  </a:cubicBezTo>
                  <a:cubicBezTo>
                    <a:pt x="2131410" y="2005034"/>
                    <a:pt x="2395715" y="2115725"/>
                    <a:pt x="2675831" y="2233194"/>
                  </a:cubicBezTo>
                  <a:cubicBezTo>
                    <a:pt x="2718753" y="2251266"/>
                    <a:pt x="2763933" y="2269338"/>
                    <a:pt x="2806853" y="2287410"/>
                  </a:cubicBezTo>
                  <a:cubicBezTo>
                    <a:pt x="3066639" y="2386807"/>
                    <a:pt x="3294800" y="2422951"/>
                    <a:pt x="3489074" y="242295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960447" y="216999"/>
              <a:ext cx="4449743" cy="2462489"/>
            </a:xfrm>
            <a:custGeom>
              <a:avLst/>
              <a:gdLst>
                <a:gd name="connsiteX0" fmla="*/ 3604875 w 4449743"/>
                <a:gd name="connsiteY0" fmla="*/ 2462490 h 2462489"/>
                <a:gd name="connsiteX1" fmla="*/ 4045382 w 4449743"/>
                <a:gd name="connsiteY1" fmla="*/ 2399238 h 2462489"/>
                <a:gd name="connsiteX2" fmla="*/ 4449743 w 4449743"/>
                <a:gd name="connsiteY2" fmla="*/ 2189150 h 2462489"/>
                <a:gd name="connsiteX3" fmla="*/ 4445225 w 4449743"/>
                <a:gd name="connsiteY3" fmla="*/ 2184632 h 2462489"/>
                <a:gd name="connsiteX4" fmla="*/ 4043122 w 4449743"/>
                <a:gd name="connsiteY4" fmla="*/ 2392461 h 2462489"/>
                <a:gd name="connsiteX5" fmla="*/ 2893287 w 4449743"/>
                <a:gd name="connsiteY5" fmla="*/ 2315654 h 2462489"/>
                <a:gd name="connsiteX6" fmla="*/ 2852624 w 4449743"/>
                <a:gd name="connsiteY6" fmla="*/ 2299841 h 2462489"/>
                <a:gd name="connsiteX7" fmla="*/ 1939985 w 4449743"/>
                <a:gd name="connsiteY7" fmla="*/ 2046832 h 2462489"/>
                <a:gd name="connsiteX8" fmla="*/ 1124482 w 4449743"/>
                <a:gd name="connsiteY8" fmla="*/ 2087494 h 2462489"/>
                <a:gd name="connsiteX9" fmla="*/ 8532 w 4449743"/>
                <a:gd name="connsiteY9" fmla="*/ 1787046 h 2462489"/>
                <a:gd name="connsiteX10" fmla="*/ 939244 w 4449743"/>
                <a:gd name="connsiteY10" fmla="*/ 1339762 h 2462489"/>
                <a:gd name="connsiteX11" fmla="*/ 1888028 w 4449743"/>
                <a:gd name="connsiteY11" fmla="*/ 890220 h 2462489"/>
                <a:gd name="connsiteX12" fmla="*/ 1770559 w 4449743"/>
                <a:gd name="connsiteY12" fmla="*/ 625915 h 2462489"/>
                <a:gd name="connsiteX13" fmla="*/ 1621464 w 4449743"/>
                <a:gd name="connsiteY13" fmla="*/ 501670 h 2462489"/>
                <a:gd name="connsiteX14" fmla="*/ 1526586 w 4449743"/>
                <a:gd name="connsiteY14" fmla="*/ 424864 h 2462489"/>
                <a:gd name="connsiteX15" fmla="*/ 1476888 w 4449743"/>
                <a:gd name="connsiteY15" fmla="*/ 268992 h 2462489"/>
                <a:gd name="connsiteX16" fmla="*/ 2071007 w 4449743"/>
                <a:gd name="connsiteY16" fmla="*/ 31796 h 2462489"/>
                <a:gd name="connsiteX17" fmla="*/ 3652313 w 4449743"/>
                <a:gd name="connsiteY17" fmla="*/ 101825 h 2462489"/>
                <a:gd name="connsiteX18" fmla="*/ 3652313 w 4449743"/>
                <a:gd name="connsiteY18" fmla="*/ 95048 h 2462489"/>
                <a:gd name="connsiteX19" fmla="*/ 2071007 w 4449743"/>
                <a:gd name="connsiteY19" fmla="*/ 25019 h 2462489"/>
                <a:gd name="connsiteX20" fmla="*/ 1472370 w 4449743"/>
                <a:gd name="connsiteY20" fmla="*/ 266733 h 2462489"/>
                <a:gd name="connsiteX21" fmla="*/ 1524327 w 4449743"/>
                <a:gd name="connsiteY21" fmla="*/ 429382 h 2462489"/>
                <a:gd name="connsiteX22" fmla="*/ 1619205 w 4449743"/>
                <a:gd name="connsiteY22" fmla="*/ 506188 h 2462489"/>
                <a:gd name="connsiteX23" fmla="*/ 1768299 w 4449743"/>
                <a:gd name="connsiteY23" fmla="*/ 630433 h 2462489"/>
                <a:gd name="connsiteX24" fmla="*/ 1883510 w 4449743"/>
                <a:gd name="connsiteY24" fmla="*/ 887960 h 2462489"/>
                <a:gd name="connsiteX25" fmla="*/ 941503 w 4449743"/>
                <a:gd name="connsiteY25" fmla="*/ 1332985 h 2462489"/>
                <a:gd name="connsiteX26" fmla="*/ 1755 w 4449743"/>
                <a:gd name="connsiteY26" fmla="*/ 1789305 h 2462489"/>
                <a:gd name="connsiteX27" fmla="*/ 426449 w 4449743"/>
                <a:gd name="connsiteY27" fmla="*/ 2044573 h 2462489"/>
                <a:gd name="connsiteX28" fmla="*/ 1124482 w 4449743"/>
                <a:gd name="connsiteY28" fmla="*/ 2096530 h 2462489"/>
                <a:gd name="connsiteX29" fmla="*/ 1939985 w 4449743"/>
                <a:gd name="connsiteY29" fmla="*/ 2055868 h 2462489"/>
                <a:gd name="connsiteX30" fmla="*/ 2850365 w 4449743"/>
                <a:gd name="connsiteY30" fmla="*/ 2308877 h 2462489"/>
                <a:gd name="connsiteX31" fmla="*/ 2891027 w 4449743"/>
                <a:gd name="connsiteY31" fmla="*/ 2324690 h 2462489"/>
                <a:gd name="connsiteX32" fmla="*/ 3604875 w 4449743"/>
                <a:gd name="connsiteY32" fmla="*/ 2462490 h 246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49743" h="2462489">
                  <a:moveTo>
                    <a:pt x="3604875" y="2462490"/>
                  </a:moveTo>
                  <a:cubicBezTo>
                    <a:pt x="3783336" y="2462490"/>
                    <a:pt x="3932431" y="2433123"/>
                    <a:pt x="4045382" y="2399238"/>
                  </a:cubicBezTo>
                  <a:cubicBezTo>
                    <a:pt x="4307426" y="2320172"/>
                    <a:pt x="4447485" y="2191409"/>
                    <a:pt x="4449743" y="2189150"/>
                  </a:cubicBezTo>
                  <a:lnTo>
                    <a:pt x="4445225" y="2184632"/>
                  </a:lnTo>
                  <a:cubicBezTo>
                    <a:pt x="4442967" y="2186891"/>
                    <a:pt x="4302908" y="2313395"/>
                    <a:pt x="4043122" y="2392461"/>
                  </a:cubicBezTo>
                  <a:cubicBezTo>
                    <a:pt x="3803667" y="2467008"/>
                    <a:pt x="3408341" y="2512188"/>
                    <a:pt x="2893287" y="2315654"/>
                  </a:cubicBezTo>
                  <a:lnTo>
                    <a:pt x="2852624" y="2299841"/>
                  </a:lnTo>
                  <a:cubicBezTo>
                    <a:pt x="2529586" y="2175596"/>
                    <a:pt x="2249469" y="2069422"/>
                    <a:pt x="1939985" y="2046832"/>
                  </a:cubicBezTo>
                  <a:cubicBezTo>
                    <a:pt x="1702789" y="2028760"/>
                    <a:pt x="1452038" y="2042314"/>
                    <a:pt x="1124482" y="2087494"/>
                  </a:cubicBezTo>
                  <a:cubicBezTo>
                    <a:pt x="713343" y="2143970"/>
                    <a:pt x="44676" y="1992616"/>
                    <a:pt x="8532" y="1787046"/>
                  </a:cubicBezTo>
                  <a:cubicBezTo>
                    <a:pt x="-9540" y="1678614"/>
                    <a:pt x="135036" y="1511447"/>
                    <a:pt x="939244" y="1339762"/>
                  </a:cubicBezTo>
                  <a:cubicBezTo>
                    <a:pt x="1519808" y="1215517"/>
                    <a:pt x="1840588" y="1064163"/>
                    <a:pt x="1888028" y="890220"/>
                  </a:cubicBezTo>
                  <a:cubicBezTo>
                    <a:pt x="1910618" y="806636"/>
                    <a:pt x="1872215" y="718535"/>
                    <a:pt x="1770559" y="625915"/>
                  </a:cubicBezTo>
                  <a:cubicBezTo>
                    <a:pt x="1723119" y="582994"/>
                    <a:pt x="1671162" y="542332"/>
                    <a:pt x="1621464" y="501670"/>
                  </a:cubicBezTo>
                  <a:cubicBezTo>
                    <a:pt x="1587579" y="474562"/>
                    <a:pt x="1553693" y="447454"/>
                    <a:pt x="1526586" y="424864"/>
                  </a:cubicBezTo>
                  <a:cubicBezTo>
                    <a:pt x="1470111" y="375165"/>
                    <a:pt x="1452038" y="320949"/>
                    <a:pt x="1476888" y="268992"/>
                  </a:cubicBezTo>
                  <a:cubicBezTo>
                    <a:pt x="1528845" y="158301"/>
                    <a:pt x="1745709" y="70199"/>
                    <a:pt x="2071007" y="31796"/>
                  </a:cubicBezTo>
                  <a:cubicBezTo>
                    <a:pt x="2473110" y="-17902"/>
                    <a:pt x="3019791" y="6947"/>
                    <a:pt x="3652313" y="101825"/>
                  </a:cubicBezTo>
                  <a:lnTo>
                    <a:pt x="3652313" y="95048"/>
                  </a:lnTo>
                  <a:cubicBezTo>
                    <a:pt x="3019791" y="170"/>
                    <a:pt x="2473110" y="-24679"/>
                    <a:pt x="2071007" y="25019"/>
                  </a:cubicBezTo>
                  <a:cubicBezTo>
                    <a:pt x="1743451" y="65681"/>
                    <a:pt x="1524327" y="153783"/>
                    <a:pt x="1472370" y="266733"/>
                  </a:cubicBezTo>
                  <a:cubicBezTo>
                    <a:pt x="1447521" y="323208"/>
                    <a:pt x="1463333" y="379683"/>
                    <a:pt x="1524327" y="429382"/>
                  </a:cubicBezTo>
                  <a:cubicBezTo>
                    <a:pt x="1551435" y="454231"/>
                    <a:pt x="1585320" y="479080"/>
                    <a:pt x="1619205" y="506188"/>
                  </a:cubicBezTo>
                  <a:cubicBezTo>
                    <a:pt x="1668904" y="546850"/>
                    <a:pt x="1720861" y="587512"/>
                    <a:pt x="1768299" y="630433"/>
                  </a:cubicBezTo>
                  <a:cubicBezTo>
                    <a:pt x="1867696" y="720794"/>
                    <a:pt x="1906100" y="806636"/>
                    <a:pt x="1883510" y="887960"/>
                  </a:cubicBezTo>
                  <a:cubicBezTo>
                    <a:pt x="1836070" y="1059645"/>
                    <a:pt x="1519808" y="1208740"/>
                    <a:pt x="941503" y="1332985"/>
                  </a:cubicBezTo>
                  <a:cubicBezTo>
                    <a:pt x="128259" y="1506929"/>
                    <a:pt x="-18576" y="1676355"/>
                    <a:pt x="1755" y="1789305"/>
                  </a:cubicBezTo>
                  <a:cubicBezTo>
                    <a:pt x="19827" y="1888702"/>
                    <a:pt x="173439" y="1981321"/>
                    <a:pt x="426449" y="2044573"/>
                  </a:cubicBezTo>
                  <a:cubicBezTo>
                    <a:pt x="661385" y="2103307"/>
                    <a:pt x="927949" y="2123639"/>
                    <a:pt x="1124482" y="2096530"/>
                  </a:cubicBezTo>
                  <a:cubicBezTo>
                    <a:pt x="1452038" y="2051350"/>
                    <a:pt x="1702789" y="2037796"/>
                    <a:pt x="1939985" y="2055868"/>
                  </a:cubicBezTo>
                  <a:cubicBezTo>
                    <a:pt x="2249469" y="2078458"/>
                    <a:pt x="2527327" y="2184632"/>
                    <a:pt x="2850365" y="2308877"/>
                  </a:cubicBezTo>
                  <a:lnTo>
                    <a:pt x="2891027" y="2324690"/>
                  </a:lnTo>
                  <a:cubicBezTo>
                    <a:pt x="3164368" y="2426346"/>
                    <a:pt x="3403822" y="2462490"/>
                    <a:pt x="3604875" y="246249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829154" y="188687"/>
              <a:ext cx="4599108" cy="2502096"/>
            </a:xfrm>
            <a:custGeom>
              <a:avLst/>
              <a:gdLst>
                <a:gd name="connsiteX0" fmla="*/ 3724873 w 4599108"/>
                <a:gd name="connsiteY0" fmla="*/ 2502096 h 2502096"/>
                <a:gd name="connsiteX1" fmla="*/ 4194747 w 4599108"/>
                <a:gd name="connsiteY1" fmla="*/ 2432067 h 2502096"/>
                <a:gd name="connsiteX2" fmla="*/ 4599108 w 4599108"/>
                <a:gd name="connsiteY2" fmla="*/ 2212943 h 2502096"/>
                <a:gd name="connsiteX3" fmla="*/ 4594591 w 4599108"/>
                <a:gd name="connsiteY3" fmla="*/ 2208425 h 2502096"/>
                <a:gd name="connsiteX4" fmla="*/ 4192487 w 4599108"/>
                <a:gd name="connsiteY4" fmla="*/ 2425290 h 2502096"/>
                <a:gd name="connsiteX5" fmla="*/ 2977140 w 4599108"/>
                <a:gd name="connsiteY5" fmla="*/ 2355261 h 2502096"/>
                <a:gd name="connsiteX6" fmla="*/ 2150343 w 4599108"/>
                <a:gd name="connsiteY6" fmla="*/ 2129360 h 2502096"/>
                <a:gd name="connsiteX7" fmla="*/ 1233185 w 4599108"/>
                <a:gd name="connsiteY7" fmla="*/ 2149691 h 2502096"/>
                <a:gd name="connsiteX8" fmla="*/ 8803 w 4599108"/>
                <a:gd name="connsiteY8" fmla="*/ 1842466 h 2502096"/>
                <a:gd name="connsiteX9" fmla="*/ 1009544 w 4599108"/>
                <a:gd name="connsiteY9" fmla="*/ 1359038 h 2502096"/>
                <a:gd name="connsiteX10" fmla="*/ 1960586 w 4599108"/>
                <a:gd name="connsiteY10" fmla="*/ 907236 h 2502096"/>
                <a:gd name="connsiteX11" fmla="*/ 1682728 w 4599108"/>
                <a:gd name="connsiteY11" fmla="*/ 493837 h 2502096"/>
                <a:gd name="connsiteX12" fmla="*/ 1592368 w 4599108"/>
                <a:gd name="connsiteY12" fmla="*/ 417031 h 2502096"/>
                <a:gd name="connsiteX13" fmla="*/ 1556224 w 4599108"/>
                <a:gd name="connsiteY13" fmla="*/ 272454 h 2502096"/>
                <a:gd name="connsiteX14" fmla="*/ 3781348 w 4599108"/>
                <a:gd name="connsiteY14" fmla="*/ 125619 h 2502096"/>
                <a:gd name="connsiteX15" fmla="*/ 3783606 w 4599108"/>
                <a:gd name="connsiteY15" fmla="*/ 118842 h 2502096"/>
                <a:gd name="connsiteX16" fmla="*/ 2175192 w 4599108"/>
                <a:gd name="connsiteY16" fmla="*/ 21704 h 2502096"/>
                <a:gd name="connsiteX17" fmla="*/ 1549446 w 4599108"/>
                <a:gd name="connsiteY17" fmla="*/ 267936 h 2502096"/>
                <a:gd name="connsiteX18" fmla="*/ 1587849 w 4599108"/>
                <a:gd name="connsiteY18" fmla="*/ 419290 h 2502096"/>
                <a:gd name="connsiteX19" fmla="*/ 1678210 w 4599108"/>
                <a:gd name="connsiteY19" fmla="*/ 496096 h 2502096"/>
                <a:gd name="connsiteX20" fmla="*/ 1953809 w 4599108"/>
                <a:gd name="connsiteY20" fmla="*/ 902718 h 2502096"/>
                <a:gd name="connsiteX21" fmla="*/ 1007284 w 4599108"/>
                <a:gd name="connsiteY21" fmla="*/ 1347743 h 2502096"/>
                <a:gd name="connsiteX22" fmla="*/ 2025 w 4599108"/>
                <a:gd name="connsiteY22" fmla="*/ 1840207 h 2502096"/>
                <a:gd name="connsiteX23" fmla="*/ 471900 w 4599108"/>
                <a:gd name="connsiteY23" fmla="*/ 2111288 h 2502096"/>
                <a:gd name="connsiteX24" fmla="*/ 1233185 w 4599108"/>
                <a:gd name="connsiteY24" fmla="*/ 2151950 h 2502096"/>
                <a:gd name="connsiteX25" fmla="*/ 2972622 w 4599108"/>
                <a:gd name="connsiteY25" fmla="*/ 2355261 h 2502096"/>
                <a:gd name="connsiteX26" fmla="*/ 3724873 w 4599108"/>
                <a:gd name="connsiteY26" fmla="*/ 2502096 h 250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99108" h="2502096">
                  <a:moveTo>
                    <a:pt x="3724873" y="2502096"/>
                  </a:moveTo>
                  <a:cubicBezTo>
                    <a:pt x="3919147" y="2502096"/>
                    <a:pt x="4077278" y="2470470"/>
                    <a:pt x="4194747" y="2432067"/>
                  </a:cubicBezTo>
                  <a:cubicBezTo>
                    <a:pt x="4461309" y="2348484"/>
                    <a:pt x="4596850" y="2215202"/>
                    <a:pt x="4599108" y="2212943"/>
                  </a:cubicBezTo>
                  <a:lnTo>
                    <a:pt x="4594591" y="2208425"/>
                  </a:lnTo>
                  <a:cubicBezTo>
                    <a:pt x="4592332" y="2210684"/>
                    <a:pt x="4459051" y="2341707"/>
                    <a:pt x="4192487" y="2425290"/>
                  </a:cubicBezTo>
                  <a:cubicBezTo>
                    <a:pt x="3948514" y="2502096"/>
                    <a:pt x="3537374" y="2554054"/>
                    <a:pt x="2977140" y="2355261"/>
                  </a:cubicBezTo>
                  <a:cubicBezTo>
                    <a:pt x="2676692" y="2249087"/>
                    <a:pt x="2419164" y="2170022"/>
                    <a:pt x="2150343" y="2129360"/>
                  </a:cubicBezTo>
                  <a:cubicBezTo>
                    <a:pt x="1858930" y="2086439"/>
                    <a:pt x="1567519" y="2093216"/>
                    <a:pt x="1233185" y="2149691"/>
                  </a:cubicBezTo>
                  <a:cubicBezTo>
                    <a:pt x="797196" y="2224238"/>
                    <a:pt x="53983" y="2068367"/>
                    <a:pt x="8803" y="1842466"/>
                  </a:cubicBezTo>
                  <a:cubicBezTo>
                    <a:pt x="-22824" y="1675299"/>
                    <a:pt x="331841" y="1505873"/>
                    <a:pt x="1009544" y="1359038"/>
                  </a:cubicBezTo>
                  <a:cubicBezTo>
                    <a:pt x="1605921" y="1230274"/>
                    <a:pt x="1917666" y="1083439"/>
                    <a:pt x="1960586" y="907236"/>
                  </a:cubicBezTo>
                  <a:cubicBezTo>
                    <a:pt x="1996731" y="755882"/>
                    <a:pt x="1822787" y="611306"/>
                    <a:pt x="1682728" y="493837"/>
                  </a:cubicBezTo>
                  <a:cubicBezTo>
                    <a:pt x="1648843" y="466729"/>
                    <a:pt x="1619476" y="439621"/>
                    <a:pt x="1592368" y="417031"/>
                  </a:cubicBezTo>
                  <a:cubicBezTo>
                    <a:pt x="1542669" y="371851"/>
                    <a:pt x="1531374" y="322153"/>
                    <a:pt x="1556224" y="272454"/>
                  </a:cubicBezTo>
                  <a:cubicBezTo>
                    <a:pt x="1651101" y="80439"/>
                    <a:pt x="2340099" y="-129649"/>
                    <a:pt x="3781348" y="125619"/>
                  </a:cubicBezTo>
                  <a:lnTo>
                    <a:pt x="3783606" y="118842"/>
                  </a:lnTo>
                  <a:cubicBezTo>
                    <a:pt x="2986177" y="-23476"/>
                    <a:pt x="2468863" y="-12181"/>
                    <a:pt x="2175192" y="21704"/>
                  </a:cubicBezTo>
                  <a:cubicBezTo>
                    <a:pt x="1840859" y="60107"/>
                    <a:pt x="1605921" y="152727"/>
                    <a:pt x="1549446" y="267936"/>
                  </a:cubicBezTo>
                  <a:cubicBezTo>
                    <a:pt x="1522339" y="319894"/>
                    <a:pt x="1535892" y="374110"/>
                    <a:pt x="1587849" y="419290"/>
                  </a:cubicBezTo>
                  <a:cubicBezTo>
                    <a:pt x="1614958" y="444139"/>
                    <a:pt x="1646584" y="468988"/>
                    <a:pt x="1678210" y="496096"/>
                  </a:cubicBezTo>
                  <a:cubicBezTo>
                    <a:pt x="1816010" y="611306"/>
                    <a:pt x="1989953" y="753623"/>
                    <a:pt x="1953809" y="902718"/>
                  </a:cubicBezTo>
                  <a:cubicBezTo>
                    <a:pt x="1910887" y="1074403"/>
                    <a:pt x="1601404" y="1221238"/>
                    <a:pt x="1007284" y="1347743"/>
                  </a:cubicBezTo>
                  <a:cubicBezTo>
                    <a:pt x="135307" y="1535240"/>
                    <a:pt x="-20565" y="1718220"/>
                    <a:pt x="2025" y="1840207"/>
                  </a:cubicBezTo>
                  <a:cubicBezTo>
                    <a:pt x="22356" y="1948639"/>
                    <a:pt x="194041" y="2045776"/>
                    <a:pt x="471900" y="2111288"/>
                  </a:cubicBezTo>
                  <a:cubicBezTo>
                    <a:pt x="731686" y="2172281"/>
                    <a:pt x="1023097" y="2188094"/>
                    <a:pt x="1233185" y="2151950"/>
                  </a:cubicBezTo>
                  <a:cubicBezTo>
                    <a:pt x="1962846" y="2027704"/>
                    <a:pt x="2414648" y="2158727"/>
                    <a:pt x="2972622" y="2355261"/>
                  </a:cubicBezTo>
                  <a:cubicBezTo>
                    <a:pt x="3266293" y="2465952"/>
                    <a:pt x="3517044" y="2502096"/>
                    <a:pt x="3724873" y="2502096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087625" y="181527"/>
            <a:ext cx="201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技术介绍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90" name="图片 89" descr="图片包含 游戏机, 食物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3763" r="3421" b="42503"/>
          <a:stretch>
            <a:fillRect/>
          </a:stretch>
        </p:blipFill>
        <p:spPr>
          <a:xfrm>
            <a:off x="0" y="2545362"/>
            <a:ext cx="12192000" cy="4312638"/>
          </a:xfrm>
          <a:custGeom>
            <a:avLst/>
            <a:gdLst>
              <a:gd name="connsiteX0" fmla="*/ 0 w 12192000"/>
              <a:gd name="connsiteY0" fmla="*/ 0 h 4312638"/>
              <a:gd name="connsiteX1" fmla="*/ 12192000 w 12192000"/>
              <a:gd name="connsiteY1" fmla="*/ 0 h 4312638"/>
              <a:gd name="connsiteX2" fmla="*/ 12192000 w 12192000"/>
              <a:gd name="connsiteY2" fmla="*/ 4312638 h 4312638"/>
              <a:gd name="connsiteX3" fmla="*/ 0 w 12192000"/>
              <a:gd name="connsiteY3" fmla="*/ 4312638 h 431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12638">
                <a:moveTo>
                  <a:pt x="0" y="0"/>
                </a:moveTo>
                <a:lnTo>
                  <a:pt x="12192000" y="0"/>
                </a:lnTo>
                <a:lnTo>
                  <a:pt x="12192000" y="4312638"/>
                </a:lnTo>
                <a:lnTo>
                  <a:pt x="0" y="4312638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3"/>
          <a:srcRect r="27446" b="58298"/>
          <a:stretch>
            <a:fillRect/>
          </a:stretch>
        </p:blipFill>
        <p:spPr>
          <a:xfrm>
            <a:off x="68663" y="3113962"/>
            <a:ext cx="3339568" cy="1042368"/>
          </a:xfrm>
          <a:prstGeom prst="rect">
            <a:avLst/>
          </a:prstGeom>
        </p:spPr>
      </p:pic>
      <p:sp>
        <p:nvSpPr>
          <p:cNvPr id="46" name="任意多边形: 形状 45"/>
          <p:cNvSpPr/>
          <p:nvPr/>
        </p:nvSpPr>
        <p:spPr>
          <a:xfrm>
            <a:off x="1927264" y="995824"/>
            <a:ext cx="1480966" cy="4607272"/>
          </a:xfrm>
          <a:custGeom>
            <a:avLst/>
            <a:gdLst>
              <a:gd name="connsiteX0" fmla="*/ 260343 w 533998"/>
              <a:gd name="connsiteY0" fmla="*/ 0 h 2664646"/>
              <a:gd name="connsiteX1" fmla="*/ 387794 w 533998"/>
              <a:gd name="connsiteY1" fmla="*/ 127451 h 2664646"/>
              <a:gd name="connsiteX2" fmla="*/ 387794 w 533998"/>
              <a:gd name="connsiteY2" fmla="*/ 127703 h 2664646"/>
              <a:gd name="connsiteX3" fmla="*/ 489869 w 533998"/>
              <a:gd name="connsiteY3" fmla="*/ 127703 h 2664646"/>
              <a:gd name="connsiteX4" fmla="*/ 533998 w 533998"/>
              <a:gd name="connsiteY4" fmla="*/ 171833 h 2664646"/>
              <a:gd name="connsiteX5" fmla="*/ 533998 w 533998"/>
              <a:gd name="connsiteY5" fmla="*/ 831850 h 2664646"/>
              <a:gd name="connsiteX6" fmla="*/ 533998 w 533998"/>
              <a:gd name="connsiteY6" fmla="*/ 1075284 h 2664646"/>
              <a:gd name="connsiteX7" fmla="*/ 533998 w 533998"/>
              <a:gd name="connsiteY7" fmla="*/ 1593850 h 2664646"/>
              <a:gd name="connsiteX8" fmla="*/ 533998 w 533998"/>
              <a:gd name="connsiteY8" fmla="*/ 1735301 h 2664646"/>
              <a:gd name="connsiteX9" fmla="*/ 533998 w 533998"/>
              <a:gd name="connsiteY9" fmla="*/ 2497301 h 2664646"/>
              <a:gd name="connsiteX10" fmla="*/ 489869 w 533998"/>
              <a:gd name="connsiteY10" fmla="*/ 2541431 h 2664646"/>
              <a:gd name="connsiteX11" fmla="*/ 366817 w 533998"/>
              <a:gd name="connsiteY11" fmla="*/ 2541431 h 2664646"/>
              <a:gd name="connsiteX12" fmla="*/ 338185 w 533998"/>
              <a:gd name="connsiteY12" fmla="*/ 2547211 h 2664646"/>
              <a:gd name="connsiteX13" fmla="*/ 260343 w 533998"/>
              <a:gd name="connsiteY13" fmla="*/ 2664646 h 2664646"/>
              <a:gd name="connsiteX14" fmla="*/ 182502 w 533998"/>
              <a:gd name="connsiteY14" fmla="*/ 2547211 h 2664646"/>
              <a:gd name="connsiteX15" fmla="*/ 153870 w 533998"/>
              <a:gd name="connsiteY15" fmla="*/ 2541431 h 2664646"/>
              <a:gd name="connsiteX16" fmla="*/ 44130 w 533998"/>
              <a:gd name="connsiteY16" fmla="*/ 2541431 h 2664646"/>
              <a:gd name="connsiteX17" fmla="*/ 0 w 533998"/>
              <a:gd name="connsiteY17" fmla="*/ 2497301 h 2664646"/>
              <a:gd name="connsiteX18" fmla="*/ 0 w 533998"/>
              <a:gd name="connsiteY18" fmla="*/ 1735301 h 2664646"/>
              <a:gd name="connsiteX19" fmla="*/ 0 w 533998"/>
              <a:gd name="connsiteY19" fmla="*/ 1593850 h 2664646"/>
              <a:gd name="connsiteX20" fmla="*/ 0 w 533998"/>
              <a:gd name="connsiteY20" fmla="*/ 1075284 h 2664646"/>
              <a:gd name="connsiteX21" fmla="*/ 0 w 533998"/>
              <a:gd name="connsiteY21" fmla="*/ 831850 h 2664646"/>
              <a:gd name="connsiteX22" fmla="*/ 0 w 533998"/>
              <a:gd name="connsiteY22" fmla="*/ 171833 h 2664646"/>
              <a:gd name="connsiteX23" fmla="*/ 44130 w 533998"/>
              <a:gd name="connsiteY23" fmla="*/ 127703 h 2664646"/>
              <a:gd name="connsiteX24" fmla="*/ 132893 w 533998"/>
              <a:gd name="connsiteY24" fmla="*/ 127703 h 2664646"/>
              <a:gd name="connsiteX25" fmla="*/ 132893 w 533998"/>
              <a:gd name="connsiteY25" fmla="*/ 127451 h 2664646"/>
              <a:gd name="connsiteX26" fmla="*/ 260343 w 533998"/>
              <a:gd name="connsiteY26" fmla="*/ 0 h 266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998" h="2664646">
                <a:moveTo>
                  <a:pt x="260343" y="0"/>
                </a:moveTo>
                <a:cubicBezTo>
                  <a:pt x="260343" y="70389"/>
                  <a:pt x="317405" y="127451"/>
                  <a:pt x="387794" y="127451"/>
                </a:cubicBezTo>
                <a:lnTo>
                  <a:pt x="387794" y="127703"/>
                </a:lnTo>
                <a:lnTo>
                  <a:pt x="489869" y="127703"/>
                </a:lnTo>
                <a:cubicBezTo>
                  <a:pt x="514241" y="127703"/>
                  <a:pt x="533998" y="147461"/>
                  <a:pt x="533998" y="171833"/>
                </a:cubicBezTo>
                <a:lnTo>
                  <a:pt x="533998" y="831850"/>
                </a:lnTo>
                <a:lnTo>
                  <a:pt x="533998" y="1075284"/>
                </a:lnTo>
                <a:lnTo>
                  <a:pt x="533998" y="1593850"/>
                </a:lnTo>
                <a:lnTo>
                  <a:pt x="533998" y="1735301"/>
                </a:lnTo>
                <a:lnTo>
                  <a:pt x="533998" y="2497301"/>
                </a:lnTo>
                <a:cubicBezTo>
                  <a:pt x="533998" y="2521673"/>
                  <a:pt x="514241" y="2541431"/>
                  <a:pt x="489869" y="2541431"/>
                </a:cubicBezTo>
                <a:lnTo>
                  <a:pt x="366817" y="2541431"/>
                </a:lnTo>
                <a:lnTo>
                  <a:pt x="338185" y="2547211"/>
                </a:lnTo>
                <a:cubicBezTo>
                  <a:pt x="292441" y="2566559"/>
                  <a:pt x="260343" y="2611854"/>
                  <a:pt x="260343" y="2664646"/>
                </a:cubicBezTo>
                <a:cubicBezTo>
                  <a:pt x="260343" y="2611854"/>
                  <a:pt x="228247" y="2566559"/>
                  <a:pt x="182502" y="2547211"/>
                </a:cubicBezTo>
                <a:lnTo>
                  <a:pt x="153870" y="2541431"/>
                </a:lnTo>
                <a:lnTo>
                  <a:pt x="44130" y="2541431"/>
                </a:lnTo>
                <a:cubicBezTo>
                  <a:pt x="19758" y="2541431"/>
                  <a:pt x="0" y="2521673"/>
                  <a:pt x="0" y="2497301"/>
                </a:cubicBezTo>
                <a:lnTo>
                  <a:pt x="0" y="1735301"/>
                </a:lnTo>
                <a:lnTo>
                  <a:pt x="0" y="1593850"/>
                </a:lnTo>
                <a:lnTo>
                  <a:pt x="0" y="1075284"/>
                </a:lnTo>
                <a:lnTo>
                  <a:pt x="0" y="831850"/>
                </a:lnTo>
                <a:lnTo>
                  <a:pt x="0" y="171833"/>
                </a:lnTo>
                <a:cubicBezTo>
                  <a:pt x="0" y="147461"/>
                  <a:pt x="19758" y="127703"/>
                  <a:pt x="44130" y="127703"/>
                </a:cubicBezTo>
                <a:lnTo>
                  <a:pt x="132893" y="127703"/>
                </a:lnTo>
                <a:lnTo>
                  <a:pt x="132893" y="127451"/>
                </a:lnTo>
                <a:cubicBezTo>
                  <a:pt x="203282" y="127451"/>
                  <a:pt x="260343" y="70389"/>
                  <a:pt x="260343" y="0"/>
                </a:cubicBezTo>
                <a:close/>
              </a:path>
            </a:pathLst>
          </a:custGeom>
          <a:solidFill>
            <a:schemeClr val="tx1"/>
          </a:solidFill>
          <a:ln>
            <a:gradFill>
              <a:gsLst>
                <a:gs pos="0">
                  <a:srgbClr val="E6C04A"/>
                </a:gs>
                <a:gs pos="100000">
                  <a:srgbClr val="E98722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74" name="图片 73" descr="图片包含 桌子, 照片, 电脑, 监控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6"/>
          <a:stretch>
            <a:fillRect/>
          </a:stretch>
        </p:blipFill>
        <p:spPr>
          <a:xfrm>
            <a:off x="2652125" y="4206067"/>
            <a:ext cx="1446555" cy="129583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3"/>
          <a:srcRect t="41248"/>
          <a:stretch>
            <a:fillRect/>
          </a:stretch>
        </p:blipFill>
        <p:spPr>
          <a:xfrm>
            <a:off x="98572" y="4115477"/>
            <a:ext cx="4602879" cy="1468542"/>
          </a:xfrm>
          <a:custGeom>
            <a:avLst/>
            <a:gdLst>
              <a:gd name="connsiteX0" fmla="*/ 0 w 4602879"/>
              <a:gd name="connsiteY0" fmla="*/ 0 h 1468542"/>
              <a:gd name="connsiteX1" fmla="*/ 1858602 w 4602879"/>
              <a:gd name="connsiteY1" fmla="*/ 0 h 1468542"/>
              <a:gd name="connsiteX2" fmla="*/ 1858602 w 4602879"/>
              <a:gd name="connsiteY2" fmla="*/ 472724 h 1468542"/>
              <a:gd name="connsiteX3" fmla="*/ 2963502 w 4602879"/>
              <a:gd name="connsiteY3" fmla="*/ 472724 h 1468542"/>
              <a:gd name="connsiteX4" fmla="*/ 2963502 w 4602879"/>
              <a:gd name="connsiteY4" fmla="*/ 0 h 1468542"/>
              <a:gd name="connsiteX5" fmla="*/ 4602879 w 4602879"/>
              <a:gd name="connsiteY5" fmla="*/ 0 h 1468542"/>
              <a:gd name="connsiteX6" fmla="*/ 4602879 w 4602879"/>
              <a:gd name="connsiteY6" fmla="*/ 1468542 h 1468542"/>
              <a:gd name="connsiteX7" fmla="*/ 0 w 4602879"/>
              <a:gd name="connsiteY7" fmla="*/ 1468542 h 14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02879" h="1468542">
                <a:moveTo>
                  <a:pt x="0" y="0"/>
                </a:moveTo>
                <a:lnTo>
                  <a:pt x="1858602" y="0"/>
                </a:lnTo>
                <a:lnTo>
                  <a:pt x="1858602" y="472724"/>
                </a:lnTo>
                <a:lnTo>
                  <a:pt x="2963502" y="472724"/>
                </a:lnTo>
                <a:lnTo>
                  <a:pt x="2963502" y="0"/>
                </a:lnTo>
                <a:lnTo>
                  <a:pt x="4602879" y="0"/>
                </a:lnTo>
                <a:lnTo>
                  <a:pt x="4602879" y="1468542"/>
                </a:lnTo>
                <a:lnTo>
                  <a:pt x="0" y="1468542"/>
                </a:lnTo>
                <a:close/>
              </a:path>
            </a:pathLst>
          </a:custGeom>
        </p:spPr>
      </p:pic>
      <p:pic>
        <p:nvPicPr>
          <p:cNvPr id="42" name="图片 41" descr="卡通人物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2141816" y="1546055"/>
            <a:ext cx="269974" cy="27608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160713" y="1691128"/>
            <a:ext cx="1013460" cy="283464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其他技术</a:t>
            </a:r>
            <a:endParaRPr lang="zh-CN" altLang="en-US" sz="54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04485" y="826770"/>
            <a:ext cx="5555615" cy="481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正则表达式</a:t>
            </a:r>
            <a:r>
              <a:rPr lang="en-US" altLang="zh-CN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：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用于手机号、邮箱等格式校验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异常处理</a:t>
            </a:r>
            <a:r>
              <a:rPr lang="en-US" altLang="zh-CN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：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使用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try-catch 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捕获异常，保障系统稳定性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文件操作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：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如数据导出、日志记录等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多线程编程</a:t>
            </a:r>
            <a:r>
              <a:rPr lang="en-US" altLang="zh-CN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：</a:t>
            </a: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数据加载避免界面卡顿</a:t>
            </a:r>
            <a:r>
              <a:rPr lang="en-US" altLang="zh-CN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</a:t>
            </a:r>
            <a:r>
              <a:rPr lang="en-US" altLang="zh-CN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       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……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5" name="图片 44" descr="图片包含 游戏机, 食物&#10;&#10;描述已自动生成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r="3314" b="22818"/>
          <a:stretch>
            <a:fillRect/>
          </a:stretch>
        </p:blipFill>
        <p:spPr>
          <a:xfrm>
            <a:off x="0" y="799343"/>
            <a:ext cx="12192000" cy="6058657"/>
          </a:xfrm>
          <a:custGeom>
            <a:avLst/>
            <a:gdLst>
              <a:gd name="connsiteX0" fmla="*/ 0 w 12192000"/>
              <a:gd name="connsiteY0" fmla="*/ 0 h 6058657"/>
              <a:gd name="connsiteX1" fmla="*/ 12192000 w 12192000"/>
              <a:gd name="connsiteY1" fmla="*/ 0 h 6058657"/>
              <a:gd name="connsiteX2" fmla="*/ 12192000 w 12192000"/>
              <a:gd name="connsiteY2" fmla="*/ 6058657 h 6058657"/>
              <a:gd name="connsiteX3" fmla="*/ 0 w 12192000"/>
              <a:gd name="connsiteY3" fmla="*/ 6058657 h 605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058657">
                <a:moveTo>
                  <a:pt x="0" y="0"/>
                </a:moveTo>
                <a:lnTo>
                  <a:pt x="12192000" y="0"/>
                </a:lnTo>
                <a:lnTo>
                  <a:pt x="12192000" y="6058657"/>
                </a:lnTo>
                <a:lnTo>
                  <a:pt x="0" y="6058657"/>
                </a:lnTo>
                <a:close/>
              </a:path>
            </a:pathLst>
          </a:custGeom>
        </p:spPr>
      </p:pic>
      <p:pic>
        <p:nvPicPr>
          <p:cNvPr id="17" name="图片 16" descr="卡通人物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6059488" y="2696467"/>
            <a:ext cx="344245" cy="35204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970780" y="1026160"/>
            <a:ext cx="1771650" cy="3387123"/>
            <a:chOff x="4388486" y="1734079"/>
            <a:chExt cx="2505457" cy="2854017"/>
          </a:xfrm>
        </p:grpSpPr>
        <p:sp>
          <p:nvSpPr>
            <p:cNvPr id="4" name="文本框 3"/>
            <p:cNvSpPr txBox="1"/>
            <p:nvPr/>
          </p:nvSpPr>
          <p:spPr>
            <a:xfrm>
              <a:off x="4388486" y="1734079"/>
              <a:ext cx="1839194" cy="1369181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业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54749" y="2284274"/>
              <a:ext cx="1839194" cy="1217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务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99026" y="3028273"/>
              <a:ext cx="1444055" cy="9326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66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流</a:t>
              </a:r>
              <a:endParaRPr lang="zh-CN" altLang="en-US" sz="6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926660" y="3370308"/>
              <a:ext cx="1839194" cy="1217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程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985" y="-6410325"/>
            <a:ext cx="6711315" cy="5695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3" name="文本框 62"/>
          <p:cNvSpPr txBox="1"/>
          <p:nvPr/>
        </p:nvSpPr>
        <p:spPr>
          <a:xfrm>
            <a:off x="940940" y="181527"/>
            <a:ext cx="29260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老师</a:t>
            </a:r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创建课程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rcRect r="46205"/>
          <a:stretch>
            <a:fillRect/>
          </a:stretch>
        </p:blipFill>
        <p:spPr>
          <a:xfrm>
            <a:off x="9715880" y="4121821"/>
            <a:ext cx="2476120" cy="2505673"/>
          </a:xfrm>
          <a:custGeom>
            <a:avLst/>
            <a:gdLst>
              <a:gd name="connsiteX0" fmla="*/ 0 w 2476120"/>
              <a:gd name="connsiteY0" fmla="*/ 0 h 2505673"/>
              <a:gd name="connsiteX1" fmla="*/ 2476120 w 2476120"/>
              <a:gd name="connsiteY1" fmla="*/ 0 h 2505673"/>
              <a:gd name="connsiteX2" fmla="*/ 2476120 w 2476120"/>
              <a:gd name="connsiteY2" fmla="*/ 2505673 h 2505673"/>
              <a:gd name="connsiteX3" fmla="*/ 0 w 2476120"/>
              <a:gd name="connsiteY3" fmla="*/ 2505673 h 250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120" h="2505673">
                <a:moveTo>
                  <a:pt x="0" y="0"/>
                </a:moveTo>
                <a:lnTo>
                  <a:pt x="2476120" y="0"/>
                </a:lnTo>
                <a:lnTo>
                  <a:pt x="2476120" y="2505673"/>
                </a:lnTo>
                <a:lnTo>
                  <a:pt x="0" y="2505673"/>
                </a:lnTo>
                <a:close/>
              </a:path>
            </a:pathLst>
          </a:cu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rcRect l="29068" b="34411"/>
          <a:stretch>
            <a:fillRect/>
          </a:stretch>
        </p:blipFill>
        <p:spPr>
          <a:xfrm>
            <a:off x="1" y="5218545"/>
            <a:ext cx="3260567" cy="1639455"/>
          </a:xfrm>
          <a:custGeom>
            <a:avLst/>
            <a:gdLst>
              <a:gd name="connsiteX0" fmla="*/ 0 w 3260567"/>
              <a:gd name="connsiteY0" fmla="*/ 0 h 1639455"/>
              <a:gd name="connsiteX1" fmla="*/ 3260567 w 3260567"/>
              <a:gd name="connsiteY1" fmla="*/ 0 h 1639455"/>
              <a:gd name="connsiteX2" fmla="*/ 3260567 w 3260567"/>
              <a:gd name="connsiteY2" fmla="*/ 1639455 h 1639455"/>
              <a:gd name="connsiteX3" fmla="*/ 0 w 3260567"/>
              <a:gd name="connsiteY3" fmla="*/ 1639455 h 163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0567" h="1639455">
                <a:moveTo>
                  <a:pt x="0" y="0"/>
                </a:moveTo>
                <a:lnTo>
                  <a:pt x="3260567" y="0"/>
                </a:lnTo>
                <a:lnTo>
                  <a:pt x="3260567" y="1639455"/>
                </a:lnTo>
                <a:lnTo>
                  <a:pt x="0" y="1639455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820" y="932180"/>
            <a:ext cx="6711315" cy="56953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820" y="-5358130"/>
            <a:ext cx="8439785" cy="4833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3" name="文本框 62"/>
          <p:cNvSpPr txBox="1"/>
          <p:nvPr/>
        </p:nvSpPr>
        <p:spPr>
          <a:xfrm>
            <a:off x="940940" y="181527"/>
            <a:ext cx="29260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学生</a:t>
            </a:r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查看作业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rcRect r="46205"/>
          <a:stretch>
            <a:fillRect/>
          </a:stretch>
        </p:blipFill>
        <p:spPr>
          <a:xfrm>
            <a:off x="9715880" y="4121821"/>
            <a:ext cx="2476120" cy="2505673"/>
          </a:xfrm>
          <a:custGeom>
            <a:avLst/>
            <a:gdLst>
              <a:gd name="connsiteX0" fmla="*/ 0 w 2476120"/>
              <a:gd name="connsiteY0" fmla="*/ 0 h 2505673"/>
              <a:gd name="connsiteX1" fmla="*/ 2476120 w 2476120"/>
              <a:gd name="connsiteY1" fmla="*/ 0 h 2505673"/>
              <a:gd name="connsiteX2" fmla="*/ 2476120 w 2476120"/>
              <a:gd name="connsiteY2" fmla="*/ 2505673 h 2505673"/>
              <a:gd name="connsiteX3" fmla="*/ 0 w 2476120"/>
              <a:gd name="connsiteY3" fmla="*/ 2505673 h 250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120" h="2505673">
                <a:moveTo>
                  <a:pt x="0" y="0"/>
                </a:moveTo>
                <a:lnTo>
                  <a:pt x="2476120" y="0"/>
                </a:lnTo>
                <a:lnTo>
                  <a:pt x="2476120" y="2505673"/>
                </a:lnTo>
                <a:lnTo>
                  <a:pt x="0" y="2505673"/>
                </a:lnTo>
                <a:close/>
              </a:path>
            </a:pathLst>
          </a:cu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rcRect l="29068" b="34411"/>
          <a:stretch>
            <a:fillRect/>
          </a:stretch>
        </p:blipFill>
        <p:spPr>
          <a:xfrm>
            <a:off x="1" y="5218545"/>
            <a:ext cx="3260567" cy="1639455"/>
          </a:xfrm>
          <a:custGeom>
            <a:avLst/>
            <a:gdLst>
              <a:gd name="connsiteX0" fmla="*/ 0 w 3260567"/>
              <a:gd name="connsiteY0" fmla="*/ 0 h 1639455"/>
              <a:gd name="connsiteX1" fmla="*/ 3260567 w 3260567"/>
              <a:gd name="connsiteY1" fmla="*/ 0 h 1639455"/>
              <a:gd name="connsiteX2" fmla="*/ 3260567 w 3260567"/>
              <a:gd name="connsiteY2" fmla="*/ 1639455 h 1639455"/>
              <a:gd name="connsiteX3" fmla="*/ 0 w 3260567"/>
              <a:gd name="connsiteY3" fmla="*/ 1639455 h 163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0567" h="1639455">
                <a:moveTo>
                  <a:pt x="0" y="0"/>
                </a:moveTo>
                <a:lnTo>
                  <a:pt x="3260567" y="0"/>
                </a:lnTo>
                <a:lnTo>
                  <a:pt x="3260567" y="1639455"/>
                </a:lnTo>
                <a:lnTo>
                  <a:pt x="0" y="1639455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1166495"/>
            <a:ext cx="8439785" cy="4833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590" y="-5962015"/>
            <a:ext cx="7995285" cy="5426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3" name="文本框 62"/>
          <p:cNvSpPr txBox="1"/>
          <p:nvPr/>
        </p:nvSpPr>
        <p:spPr>
          <a:xfrm>
            <a:off x="712340" y="181527"/>
            <a:ext cx="33832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管理员</a:t>
            </a:r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添加信息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rcRect r="46205"/>
          <a:stretch>
            <a:fillRect/>
          </a:stretch>
        </p:blipFill>
        <p:spPr>
          <a:xfrm>
            <a:off x="9715880" y="4121821"/>
            <a:ext cx="2476120" cy="2505673"/>
          </a:xfrm>
          <a:custGeom>
            <a:avLst/>
            <a:gdLst>
              <a:gd name="connsiteX0" fmla="*/ 0 w 2476120"/>
              <a:gd name="connsiteY0" fmla="*/ 0 h 2505673"/>
              <a:gd name="connsiteX1" fmla="*/ 2476120 w 2476120"/>
              <a:gd name="connsiteY1" fmla="*/ 0 h 2505673"/>
              <a:gd name="connsiteX2" fmla="*/ 2476120 w 2476120"/>
              <a:gd name="connsiteY2" fmla="*/ 2505673 h 2505673"/>
              <a:gd name="connsiteX3" fmla="*/ 0 w 2476120"/>
              <a:gd name="connsiteY3" fmla="*/ 2505673 h 250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120" h="2505673">
                <a:moveTo>
                  <a:pt x="0" y="0"/>
                </a:moveTo>
                <a:lnTo>
                  <a:pt x="2476120" y="0"/>
                </a:lnTo>
                <a:lnTo>
                  <a:pt x="2476120" y="2505673"/>
                </a:lnTo>
                <a:lnTo>
                  <a:pt x="0" y="2505673"/>
                </a:lnTo>
                <a:close/>
              </a:path>
            </a:pathLst>
          </a:cu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rcRect l="29068" b="34411"/>
          <a:stretch>
            <a:fillRect/>
          </a:stretch>
        </p:blipFill>
        <p:spPr>
          <a:xfrm>
            <a:off x="1" y="5218545"/>
            <a:ext cx="3260567" cy="1639455"/>
          </a:xfrm>
          <a:custGeom>
            <a:avLst/>
            <a:gdLst>
              <a:gd name="connsiteX0" fmla="*/ 0 w 3260567"/>
              <a:gd name="connsiteY0" fmla="*/ 0 h 1639455"/>
              <a:gd name="connsiteX1" fmla="*/ 3260567 w 3260567"/>
              <a:gd name="connsiteY1" fmla="*/ 0 h 1639455"/>
              <a:gd name="connsiteX2" fmla="*/ 3260567 w 3260567"/>
              <a:gd name="connsiteY2" fmla="*/ 1639455 h 1639455"/>
              <a:gd name="connsiteX3" fmla="*/ 0 w 3260567"/>
              <a:gd name="connsiteY3" fmla="*/ 1639455 h 163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0567" h="1639455">
                <a:moveTo>
                  <a:pt x="0" y="0"/>
                </a:moveTo>
                <a:lnTo>
                  <a:pt x="3260567" y="0"/>
                </a:lnTo>
                <a:lnTo>
                  <a:pt x="3260567" y="1639455"/>
                </a:lnTo>
                <a:lnTo>
                  <a:pt x="0" y="1639455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80" y="1035050"/>
            <a:ext cx="7995285" cy="5426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图片 2" descr="图片包含 游戏机, 食物&#10;&#10;描述已自动生成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r="3314" b="22818"/>
          <a:stretch>
            <a:fillRect/>
          </a:stretch>
        </p:blipFill>
        <p:spPr>
          <a:xfrm>
            <a:off x="0" y="799343"/>
            <a:ext cx="12192000" cy="6058657"/>
          </a:xfrm>
          <a:custGeom>
            <a:avLst/>
            <a:gdLst>
              <a:gd name="connsiteX0" fmla="*/ 0 w 12192000"/>
              <a:gd name="connsiteY0" fmla="*/ 0 h 6058657"/>
              <a:gd name="connsiteX1" fmla="*/ 12192000 w 12192000"/>
              <a:gd name="connsiteY1" fmla="*/ 0 h 6058657"/>
              <a:gd name="connsiteX2" fmla="*/ 12192000 w 12192000"/>
              <a:gd name="connsiteY2" fmla="*/ 6058657 h 6058657"/>
              <a:gd name="connsiteX3" fmla="*/ 0 w 12192000"/>
              <a:gd name="connsiteY3" fmla="*/ 6058657 h 605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058657">
                <a:moveTo>
                  <a:pt x="0" y="0"/>
                </a:moveTo>
                <a:lnTo>
                  <a:pt x="12192000" y="0"/>
                </a:lnTo>
                <a:lnTo>
                  <a:pt x="12192000" y="6058657"/>
                </a:lnTo>
                <a:lnTo>
                  <a:pt x="0" y="6058657"/>
                </a:lnTo>
                <a:close/>
              </a:path>
            </a:pathLst>
          </a:custGeom>
        </p:spPr>
      </p:pic>
      <p:grpSp>
        <p:nvGrpSpPr>
          <p:cNvPr id="41" name="组合 40"/>
          <p:cNvGrpSpPr/>
          <p:nvPr/>
        </p:nvGrpSpPr>
        <p:grpSpPr>
          <a:xfrm>
            <a:off x="5305156" y="401991"/>
            <a:ext cx="1508664" cy="1572337"/>
            <a:chOff x="4940702" y="0"/>
            <a:chExt cx="2202643" cy="2295605"/>
          </a:xfrm>
        </p:grpSpPr>
        <p:sp>
          <p:nvSpPr>
            <p:cNvPr id="28" name="文本框 27"/>
            <p:cNvSpPr txBox="1"/>
            <p:nvPr/>
          </p:nvSpPr>
          <p:spPr>
            <a:xfrm>
              <a:off x="4940702" y="0"/>
              <a:ext cx="1503938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章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774060" y="849055"/>
              <a:ext cx="1369285" cy="14465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节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5097649" y="2200187"/>
            <a:ext cx="17094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spc="500" dirty="0">
                <a:solidFill>
                  <a:srgbClr val="EFE4C9"/>
                </a:solidFill>
                <a:cs typeface="黑体" panose="02010609060101010101" charset="-122"/>
              </a:rPr>
              <a:t>CONTENTS</a:t>
            </a:r>
            <a:endParaRPr lang="zh-CN" altLang="en-US" sz="1200" spc="500" dirty="0">
              <a:solidFill>
                <a:srgbClr val="EFE4C9"/>
              </a:solidFill>
              <a:cs typeface="黑体" panose="02010609060101010101" charset="-122"/>
            </a:endParaRPr>
          </a:p>
        </p:txBody>
      </p:sp>
      <p:pic>
        <p:nvPicPr>
          <p:cNvPr id="34" name="图片 33" descr="卡通人物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5781134" y="1757335"/>
            <a:ext cx="344245" cy="352041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2536727" y="1894205"/>
            <a:ext cx="1271368" cy="2836545"/>
            <a:chOff x="2536626" y="1952215"/>
            <a:chExt cx="1271570" cy="2664646"/>
          </a:xfrm>
        </p:grpSpPr>
        <p:sp>
          <p:nvSpPr>
            <p:cNvPr id="58" name="文本框 57"/>
            <p:cNvSpPr txBox="1"/>
            <p:nvPr/>
          </p:nvSpPr>
          <p:spPr>
            <a:xfrm>
              <a:off x="2964696" y="3774362"/>
              <a:ext cx="843500" cy="7217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壹</a:t>
              </a:r>
              <a:endParaRPr lang="zh-CN" altLang="en-US" sz="4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2581276" y="1952215"/>
              <a:ext cx="533998" cy="2664646"/>
            </a:xfrm>
            <a:custGeom>
              <a:avLst/>
              <a:gdLst>
                <a:gd name="connsiteX0" fmla="*/ 260343 w 533998"/>
                <a:gd name="connsiteY0" fmla="*/ 0 h 2664646"/>
                <a:gd name="connsiteX1" fmla="*/ 387794 w 533998"/>
                <a:gd name="connsiteY1" fmla="*/ 127451 h 2664646"/>
                <a:gd name="connsiteX2" fmla="*/ 387794 w 533998"/>
                <a:gd name="connsiteY2" fmla="*/ 127703 h 2664646"/>
                <a:gd name="connsiteX3" fmla="*/ 489869 w 533998"/>
                <a:gd name="connsiteY3" fmla="*/ 127703 h 2664646"/>
                <a:gd name="connsiteX4" fmla="*/ 533998 w 533998"/>
                <a:gd name="connsiteY4" fmla="*/ 171833 h 2664646"/>
                <a:gd name="connsiteX5" fmla="*/ 533998 w 533998"/>
                <a:gd name="connsiteY5" fmla="*/ 831850 h 2664646"/>
                <a:gd name="connsiteX6" fmla="*/ 533998 w 533998"/>
                <a:gd name="connsiteY6" fmla="*/ 1075284 h 2664646"/>
                <a:gd name="connsiteX7" fmla="*/ 533998 w 533998"/>
                <a:gd name="connsiteY7" fmla="*/ 1593850 h 2664646"/>
                <a:gd name="connsiteX8" fmla="*/ 533998 w 533998"/>
                <a:gd name="connsiteY8" fmla="*/ 1735301 h 2664646"/>
                <a:gd name="connsiteX9" fmla="*/ 533998 w 533998"/>
                <a:gd name="connsiteY9" fmla="*/ 2497301 h 2664646"/>
                <a:gd name="connsiteX10" fmla="*/ 489869 w 533998"/>
                <a:gd name="connsiteY10" fmla="*/ 2541431 h 2664646"/>
                <a:gd name="connsiteX11" fmla="*/ 366817 w 533998"/>
                <a:gd name="connsiteY11" fmla="*/ 2541431 h 2664646"/>
                <a:gd name="connsiteX12" fmla="*/ 338185 w 533998"/>
                <a:gd name="connsiteY12" fmla="*/ 2547211 h 2664646"/>
                <a:gd name="connsiteX13" fmla="*/ 260343 w 533998"/>
                <a:gd name="connsiteY13" fmla="*/ 2664646 h 2664646"/>
                <a:gd name="connsiteX14" fmla="*/ 182502 w 533998"/>
                <a:gd name="connsiteY14" fmla="*/ 2547211 h 2664646"/>
                <a:gd name="connsiteX15" fmla="*/ 153870 w 533998"/>
                <a:gd name="connsiteY15" fmla="*/ 2541431 h 2664646"/>
                <a:gd name="connsiteX16" fmla="*/ 44130 w 533998"/>
                <a:gd name="connsiteY16" fmla="*/ 2541431 h 2664646"/>
                <a:gd name="connsiteX17" fmla="*/ 0 w 533998"/>
                <a:gd name="connsiteY17" fmla="*/ 2497301 h 2664646"/>
                <a:gd name="connsiteX18" fmla="*/ 0 w 533998"/>
                <a:gd name="connsiteY18" fmla="*/ 1735301 h 2664646"/>
                <a:gd name="connsiteX19" fmla="*/ 0 w 533998"/>
                <a:gd name="connsiteY19" fmla="*/ 1593850 h 2664646"/>
                <a:gd name="connsiteX20" fmla="*/ 0 w 533998"/>
                <a:gd name="connsiteY20" fmla="*/ 1075284 h 2664646"/>
                <a:gd name="connsiteX21" fmla="*/ 0 w 533998"/>
                <a:gd name="connsiteY21" fmla="*/ 831850 h 2664646"/>
                <a:gd name="connsiteX22" fmla="*/ 0 w 533998"/>
                <a:gd name="connsiteY22" fmla="*/ 171833 h 2664646"/>
                <a:gd name="connsiteX23" fmla="*/ 44130 w 533998"/>
                <a:gd name="connsiteY23" fmla="*/ 127703 h 2664646"/>
                <a:gd name="connsiteX24" fmla="*/ 132893 w 533998"/>
                <a:gd name="connsiteY24" fmla="*/ 127703 h 2664646"/>
                <a:gd name="connsiteX25" fmla="*/ 132893 w 533998"/>
                <a:gd name="connsiteY25" fmla="*/ 127451 h 2664646"/>
                <a:gd name="connsiteX26" fmla="*/ 260343 w 533998"/>
                <a:gd name="connsiteY26" fmla="*/ 0 h 266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998" h="2664646">
                  <a:moveTo>
                    <a:pt x="260343" y="0"/>
                  </a:moveTo>
                  <a:cubicBezTo>
                    <a:pt x="260343" y="70389"/>
                    <a:pt x="317405" y="127451"/>
                    <a:pt x="387794" y="127451"/>
                  </a:cubicBezTo>
                  <a:lnTo>
                    <a:pt x="387794" y="127703"/>
                  </a:lnTo>
                  <a:lnTo>
                    <a:pt x="489869" y="127703"/>
                  </a:lnTo>
                  <a:cubicBezTo>
                    <a:pt x="514241" y="127703"/>
                    <a:pt x="533998" y="147461"/>
                    <a:pt x="533998" y="171833"/>
                  </a:cubicBezTo>
                  <a:lnTo>
                    <a:pt x="533998" y="831850"/>
                  </a:lnTo>
                  <a:lnTo>
                    <a:pt x="533998" y="1075284"/>
                  </a:lnTo>
                  <a:lnTo>
                    <a:pt x="533998" y="1593850"/>
                  </a:lnTo>
                  <a:lnTo>
                    <a:pt x="533998" y="1735301"/>
                  </a:lnTo>
                  <a:lnTo>
                    <a:pt x="533998" y="2497301"/>
                  </a:lnTo>
                  <a:cubicBezTo>
                    <a:pt x="533998" y="2521673"/>
                    <a:pt x="514241" y="2541431"/>
                    <a:pt x="489869" y="2541431"/>
                  </a:cubicBezTo>
                  <a:lnTo>
                    <a:pt x="366817" y="2541431"/>
                  </a:lnTo>
                  <a:lnTo>
                    <a:pt x="338185" y="2547211"/>
                  </a:lnTo>
                  <a:cubicBezTo>
                    <a:pt x="292441" y="2566559"/>
                    <a:pt x="260343" y="2611854"/>
                    <a:pt x="260343" y="2664646"/>
                  </a:cubicBezTo>
                  <a:cubicBezTo>
                    <a:pt x="260343" y="2611854"/>
                    <a:pt x="228247" y="2566559"/>
                    <a:pt x="182502" y="2547211"/>
                  </a:cubicBezTo>
                  <a:lnTo>
                    <a:pt x="153870" y="2541431"/>
                  </a:lnTo>
                  <a:lnTo>
                    <a:pt x="44130" y="2541431"/>
                  </a:lnTo>
                  <a:cubicBezTo>
                    <a:pt x="19758" y="2541431"/>
                    <a:pt x="0" y="2521673"/>
                    <a:pt x="0" y="2497301"/>
                  </a:cubicBezTo>
                  <a:lnTo>
                    <a:pt x="0" y="1735301"/>
                  </a:lnTo>
                  <a:lnTo>
                    <a:pt x="0" y="1593850"/>
                  </a:lnTo>
                  <a:lnTo>
                    <a:pt x="0" y="1075284"/>
                  </a:lnTo>
                  <a:lnTo>
                    <a:pt x="0" y="831850"/>
                  </a:lnTo>
                  <a:lnTo>
                    <a:pt x="0" y="171833"/>
                  </a:lnTo>
                  <a:cubicBezTo>
                    <a:pt x="0" y="147461"/>
                    <a:pt x="19758" y="127703"/>
                    <a:pt x="44130" y="127703"/>
                  </a:cubicBezTo>
                  <a:lnTo>
                    <a:pt x="132893" y="127703"/>
                  </a:lnTo>
                  <a:lnTo>
                    <a:pt x="132893" y="127451"/>
                  </a:lnTo>
                  <a:cubicBezTo>
                    <a:pt x="203282" y="127451"/>
                    <a:pt x="260343" y="70389"/>
                    <a:pt x="2603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gradFill>
                <a:gsLst>
                  <a:gs pos="0">
                    <a:srgbClr val="E6C04A"/>
                  </a:gs>
                  <a:gs pos="100000">
                    <a:srgbClr val="E9872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536626" y="2006568"/>
              <a:ext cx="613508" cy="2580640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 algn="ctr">
                <a:defRPr sz="1380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800" dirty="0">
                  <a:gradFill flip="none" rotWithShape="1"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13500000" scaled="1"/>
                    <a:tileRect/>
                  </a:gradFill>
                  <a:cs typeface="黑体" panose="02010609060101010101" charset="-122"/>
                </a:rPr>
                <a:t>项目背景与</a:t>
              </a:r>
              <a:r>
                <a:rPr lang="zh-CN" altLang="en-US" sz="2800" dirty="0">
                  <a:gradFill flip="none" rotWithShape="1"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13500000" scaled="1"/>
                    <a:tileRect/>
                  </a:gradFill>
                  <a:cs typeface="黑体" panose="02010609060101010101" charset="-122"/>
                </a:rPr>
                <a:t>目标</a:t>
              </a:r>
              <a:endParaRPr lang="zh-CN" altLang="en-US" sz="2800" dirty="0">
                <a:gradFill flip="none" rotWithShape="1"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13500000" scaled="1"/>
                  <a:tileRect/>
                </a:gradFill>
                <a:cs typeface="黑体" panose="02010609060101010101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764939" y="2768190"/>
            <a:ext cx="1360347" cy="2664646"/>
            <a:chOff x="2536724" y="1952215"/>
            <a:chExt cx="1360347" cy="2664646"/>
          </a:xfrm>
        </p:grpSpPr>
        <p:sp>
          <p:nvSpPr>
            <p:cNvPr id="61" name="文本框 60"/>
            <p:cNvSpPr txBox="1"/>
            <p:nvPr/>
          </p:nvSpPr>
          <p:spPr>
            <a:xfrm>
              <a:off x="3053571" y="3786427"/>
              <a:ext cx="8435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4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贰</a:t>
              </a:r>
              <a:endParaRPr lang="zh-CN" altLang="en-US" sz="4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2581276" y="1952215"/>
              <a:ext cx="533998" cy="2664646"/>
            </a:xfrm>
            <a:custGeom>
              <a:avLst/>
              <a:gdLst>
                <a:gd name="connsiteX0" fmla="*/ 260343 w 533998"/>
                <a:gd name="connsiteY0" fmla="*/ 0 h 2664646"/>
                <a:gd name="connsiteX1" fmla="*/ 387794 w 533998"/>
                <a:gd name="connsiteY1" fmla="*/ 127451 h 2664646"/>
                <a:gd name="connsiteX2" fmla="*/ 387794 w 533998"/>
                <a:gd name="connsiteY2" fmla="*/ 127703 h 2664646"/>
                <a:gd name="connsiteX3" fmla="*/ 489869 w 533998"/>
                <a:gd name="connsiteY3" fmla="*/ 127703 h 2664646"/>
                <a:gd name="connsiteX4" fmla="*/ 533998 w 533998"/>
                <a:gd name="connsiteY4" fmla="*/ 171833 h 2664646"/>
                <a:gd name="connsiteX5" fmla="*/ 533998 w 533998"/>
                <a:gd name="connsiteY5" fmla="*/ 831850 h 2664646"/>
                <a:gd name="connsiteX6" fmla="*/ 533998 w 533998"/>
                <a:gd name="connsiteY6" fmla="*/ 1075284 h 2664646"/>
                <a:gd name="connsiteX7" fmla="*/ 533998 w 533998"/>
                <a:gd name="connsiteY7" fmla="*/ 1593850 h 2664646"/>
                <a:gd name="connsiteX8" fmla="*/ 533998 w 533998"/>
                <a:gd name="connsiteY8" fmla="*/ 1735301 h 2664646"/>
                <a:gd name="connsiteX9" fmla="*/ 533998 w 533998"/>
                <a:gd name="connsiteY9" fmla="*/ 2497301 h 2664646"/>
                <a:gd name="connsiteX10" fmla="*/ 489869 w 533998"/>
                <a:gd name="connsiteY10" fmla="*/ 2541431 h 2664646"/>
                <a:gd name="connsiteX11" fmla="*/ 366817 w 533998"/>
                <a:gd name="connsiteY11" fmla="*/ 2541431 h 2664646"/>
                <a:gd name="connsiteX12" fmla="*/ 338185 w 533998"/>
                <a:gd name="connsiteY12" fmla="*/ 2547211 h 2664646"/>
                <a:gd name="connsiteX13" fmla="*/ 260343 w 533998"/>
                <a:gd name="connsiteY13" fmla="*/ 2664646 h 2664646"/>
                <a:gd name="connsiteX14" fmla="*/ 182502 w 533998"/>
                <a:gd name="connsiteY14" fmla="*/ 2547211 h 2664646"/>
                <a:gd name="connsiteX15" fmla="*/ 153870 w 533998"/>
                <a:gd name="connsiteY15" fmla="*/ 2541431 h 2664646"/>
                <a:gd name="connsiteX16" fmla="*/ 44130 w 533998"/>
                <a:gd name="connsiteY16" fmla="*/ 2541431 h 2664646"/>
                <a:gd name="connsiteX17" fmla="*/ 0 w 533998"/>
                <a:gd name="connsiteY17" fmla="*/ 2497301 h 2664646"/>
                <a:gd name="connsiteX18" fmla="*/ 0 w 533998"/>
                <a:gd name="connsiteY18" fmla="*/ 1735301 h 2664646"/>
                <a:gd name="connsiteX19" fmla="*/ 0 w 533998"/>
                <a:gd name="connsiteY19" fmla="*/ 1593850 h 2664646"/>
                <a:gd name="connsiteX20" fmla="*/ 0 w 533998"/>
                <a:gd name="connsiteY20" fmla="*/ 1075284 h 2664646"/>
                <a:gd name="connsiteX21" fmla="*/ 0 w 533998"/>
                <a:gd name="connsiteY21" fmla="*/ 831850 h 2664646"/>
                <a:gd name="connsiteX22" fmla="*/ 0 w 533998"/>
                <a:gd name="connsiteY22" fmla="*/ 171833 h 2664646"/>
                <a:gd name="connsiteX23" fmla="*/ 44130 w 533998"/>
                <a:gd name="connsiteY23" fmla="*/ 127703 h 2664646"/>
                <a:gd name="connsiteX24" fmla="*/ 132893 w 533998"/>
                <a:gd name="connsiteY24" fmla="*/ 127703 h 2664646"/>
                <a:gd name="connsiteX25" fmla="*/ 132893 w 533998"/>
                <a:gd name="connsiteY25" fmla="*/ 127451 h 2664646"/>
                <a:gd name="connsiteX26" fmla="*/ 260343 w 533998"/>
                <a:gd name="connsiteY26" fmla="*/ 0 h 266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998" h="2664646">
                  <a:moveTo>
                    <a:pt x="260343" y="0"/>
                  </a:moveTo>
                  <a:cubicBezTo>
                    <a:pt x="260343" y="70389"/>
                    <a:pt x="317405" y="127451"/>
                    <a:pt x="387794" y="127451"/>
                  </a:cubicBezTo>
                  <a:lnTo>
                    <a:pt x="387794" y="127703"/>
                  </a:lnTo>
                  <a:lnTo>
                    <a:pt x="489869" y="127703"/>
                  </a:lnTo>
                  <a:cubicBezTo>
                    <a:pt x="514241" y="127703"/>
                    <a:pt x="533998" y="147461"/>
                    <a:pt x="533998" y="171833"/>
                  </a:cubicBezTo>
                  <a:lnTo>
                    <a:pt x="533998" y="831850"/>
                  </a:lnTo>
                  <a:lnTo>
                    <a:pt x="533998" y="1075284"/>
                  </a:lnTo>
                  <a:lnTo>
                    <a:pt x="533998" y="1593850"/>
                  </a:lnTo>
                  <a:lnTo>
                    <a:pt x="533998" y="1735301"/>
                  </a:lnTo>
                  <a:lnTo>
                    <a:pt x="533998" y="2497301"/>
                  </a:lnTo>
                  <a:cubicBezTo>
                    <a:pt x="533998" y="2521673"/>
                    <a:pt x="514241" y="2541431"/>
                    <a:pt x="489869" y="2541431"/>
                  </a:cubicBezTo>
                  <a:lnTo>
                    <a:pt x="366817" y="2541431"/>
                  </a:lnTo>
                  <a:lnTo>
                    <a:pt x="338185" y="2547211"/>
                  </a:lnTo>
                  <a:cubicBezTo>
                    <a:pt x="292441" y="2566559"/>
                    <a:pt x="260343" y="2611854"/>
                    <a:pt x="260343" y="2664646"/>
                  </a:cubicBezTo>
                  <a:cubicBezTo>
                    <a:pt x="260343" y="2611854"/>
                    <a:pt x="228247" y="2566559"/>
                    <a:pt x="182502" y="2547211"/>
                  </a:cubicBezTo>
                  <a:lnTo>
                    <a:pt x="153870" y="2541431"/>
                  </a:lnTo>
                  <a:lnTo>
                    <a:pt x="44130" y="2541431"/>
                  </a:lnTo>
                  <a:cubicBezTo>
                    <a:pt x="19758" y="2541431"/>
                    <a:pt x="0" y="2521673"/>
                    <a:pt x="0" y="2497301"/>
                  </a:cubicBezTo>
                  <a:lnTo>
                    <a:pt x="0" y="1735301"/>
                  </a:lnTo>
                  <a:lnTo>
                    <a:pt x="0" y="1593850"/>
                  </a:lnTo>
                  <a:lnTo>
                    <a:pt x="0" y="1075284"/>
                  </a:lnTo>
                  <a:lnTo>
                    <a:pt x="0" y="831850"/>
                  </a:lnTo>
                  <a:lnTo>
                    <a:pt x="0" y="171833"/>
                  </a:lnTo>
                  <a:cubicBezTo>
                    <a:pt x="0" y="147461"/>
                    <a:pt x="19758" y="127703"/>
                    <a:pt x="44130" y="127703"/>
                  </a:cubicBezTo>
                  <a:lnTo>
                    <a:pt x="132893" y="127703"/>
                  </a:lnTo>
                  <a:lnTo>
                    <a:pt x="132893" y="127451"/>
                  </a:lnTo>
                  <a:cubicBezTo>
                    <a:pt x="203282" y="127451"/>
                    <a:pt x="260343" y="70389"/>
                    <a:pt x="2603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gradFill>
                <a:gsLst>
                  <a:gs pos="0">
                    <a:srgbClr val="E6C04A"/>
                  </a:gs>
                  <a:gs pos="100000">
                    <a:srgbClr val="E9872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536724" y="2184368"/>
              <a:ext cx="613410" cy="2225040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>
              <a:defPPr>
                <a:defRPr lang="zh-CN"/>
              </a:defPPr>
              <a:lvl1pPr algn="ctr">
                <a:defRPr sz="1380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800" dirty="0">
                  <a:gradFill flip="none" rotWithShape="1"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13500000" scaled="1"/>
                    <a:tileRect/>
                  </a:gradFill>
                  <a:cs typeface="黑体" panose="02010609060101010101" charset="-122"/>
                </a:rPr>
                <a:t>系统整体</a:t>
              </a:r>
              <a:r>
                <a:rPr lang="zh-CN" altLang="en-US" sz="2800" dirty="0">
                  <a:gradFill flip="none" rotWithShape="1"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13500000" scaled="1"/>
                    <a:tileRect/>
                  </a:gradFill>
                  <a:cs typeface="黑体" panose="02010609060101010101" charset="-122"/>
                </a:rPr>
                <a:t>功能</a:t>
              </a:r>
              <a:endParaRPr lang="zh-CN" altLang="en-US" sz="2800" dirty="0">
                <a:gradFill flip="none" rotWithShape="1"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13500000" scaled="1"/>
                  <a:tileRect/>
                </a:gradFill>
                <a:cs typeface="黑体" panose="02010609060101010101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106184" y="3171415"/>
            <a:ext cx="1336217" cy="2664646"/>
            <a:chOff x="2536724" y="1952215"/>
            <a:chExt cx="1336217" cy="2664646"/>
          </a:xfrm>
        </p:grpSpPr>
        <p:sp>
          <p:nvSpPr>
            <p:cNvPr id="67" name="文本框 66"/>
            <p:cNvSpPr txBox="1"/>
            <p:nvPr/>
          </p:nvSpPr>
          <p:spPr>
            <a:xfrm>
              <a:off x="3029441" y="3774362"/>
              <a:ext cx="8435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4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叁</a:t>
              </a:r>
              <a:endParaRPr lang="zh-CN" altLang="en-US" sz="4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2581276" y="1952215"/>
              <a:ext cx="533998" cy="2664646"/>
            </a:xfrm>
            <a:custGeom>
              <a:avLst/>
              <a:gdLst>
                <a:gd name="connsiteX0" fmla="*/ 260343 w 533998"/>
                <a:gd name="connsiteY0" fmla="*/ 0 h 2664646"/>
                <a:gd name="connsiteX1" fmla="*/ 387794 w 533998"/>
                <a:gd name="connsiteY1" fmla="*/ 127451 h 2664646"/>
                <a:gd name="connsiteX2" fmla="*/ 387794 w 533998"/>
                <a:gd name="connsiteY2" fmla="*/ 127703 h 2664646"/>
                <a:gd name="connsiteX3" fmla="*/ 489869 w 533998"/>
                <a:gd name="connsiteY3" fmla="*/ 127703 h 2664646"/>
                <a:gd name="connsiteX4" fmla="*/ 533998 w 533998"/>
                <a:gd name="connsiteY4" fmla="*/ 171833 h 2664646"/>
                <a:gd name="connsiteX5" fmla="*/ 533998 w 533998"/>
                <a:gd name="connsiteY5" fmla="*/ 831850 h 2664646"/>
                <a:gd name="connsiteX6" fmla="*/ 533998 w 533998"/>
                <a:gd name="connsiteY6" fmla="*/ 1075284 h 2664646"/>
                <a:gd name="connsiteX7" fmla="*/ 533998 w 533998"/>
                <a:gd name="connsiteY7" fmla="*/ 1593850 h 2664646"/>
                <a:gd name="connsiteX8" fmla="*/ 533998 w 533998"/>
                <a:gd name="connsiteY8" fmla="*/ 1735301 h 2664646"/>
                <a:gd name="connsiteX9" fmla="*/ 533998 w 533998"/>
                <a:gd name="connsiteY9" fmla="*/ 2497301 h 2664646"/>
                <a:gd name="connsiteX10" fmla="*/ 489869 w 533998"/>
                <a:gd name="connsiteY10" fmla="*/ 2541431 h 2664646"/>
                <a:gd name="connsiteX11" fmla="*/ 366817 w 533998"/>
                <a:gd name="connsiteY11" fmla="*/ 2541431 h 2664646"/>
                <a:gd name="connsiteX12" fmla="*/ 338185 w 533998"/>
                <a:gd name="connsiteY12" fmla="*/ 2547211 h 2664646"/>
                <a:gd name="connsiteX13" fmla="*/ 260343 w 533998"/>
                <a:gd name="connsiteY13" fmla="*/ 2664646 h 2664646"/>
                <a:gd name="connsiteX14" fmla="*/ 182502 w 533998"/>
                <a:gd name="connsiteY14" fmla="*/ 2547211 h 2664646"/>
                <a:gd name="connsiteX15" fmla="*/ 153870 w 533998"/>
                <a:gd name="connsiteY15" fmla="*/ 2541431 h 2664646"/>
                <a:gd name="connsiteX16" fmla="*/ 44130 w 533998"/>
                <a:gd name="connsiteY16" fmla="*/ 2541431 h 2664646"/>
                <a:gd name="connsiteX17" fmla="*/ 0 w 533998"/>
                <a:gd name="connsiteY17" fmla="*/ 2497301 h 2664646"/>
                <a:gd name="connsiteX18" fmla="*/ 0 w 533998"/>
                <a:gd name="connsiteY18" fmla="*/ 1735301 h 2664646"/>
                <a:gd name="connsiteX19" fmla="*/ 0 w 533998"/>
                <a:gd name="connsiteY19" fmla="*/ 1593850 h 2664646"/>
                <a:gd name="connsiteX20" fmla="*/ 0 w 533998"/>
                <a:gd name="connsiteY20" fmla="*/ 1075284 h 2664646"/>
                <a:gd name="connsiteX21" fmla="*/ 0 w 533998"/>
                <a:gd name="connsiteY21" fmla="*/ 831850 h 2664646"/>
                <a:gd name="connsiteX22" fmla="*/ 0 w 533998"/>
                <a:gd name="connsiteY22" fmla="*/ 171833 h 2664646"/>
                <a:gd name="connsiteX23" fmla="*/ 44130 w 533998"/>
                <a:gd name="connsiteY23" fmla="*/ 127703 h 2664646"/>
                <a:gd name="connsiteX24" fmla="*/ 132893 w 533998"/>
                <a:gd name="connsiteY24" fmla="*/ 127703 h 2664646"/>
                <a:gd name="connsiteX25" fmla="*/ 132893 w 533998"/>
                <a:gd name="connsiteY25" fmla="*/ 127451 h 2664646"/>
                <a:gd name="connsiteX26" fmla="*/ 260343 w 533998"/>
                <a:gd name="connsiteY26" fmla="*/ 0 h 266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998" h="2664646">
                  <a:moveTo>
                    <a:pt x="260343" y="0"/>
                  </a:moveTo>
                  <a:cubicBezTo>
                    <a:pt x="260343" y="70389"/>
                    <a:pt x="317405" y="127451"/>
                    <a:pt x="387794" y="127451"/>
                  </a:cubicBezTo>
                  <a:lnTo>
                    <a:pt x="387794" y="127703"/>
                  </a:lnTo>
                  <a:lnTo>
                    <a:pt x="489869" y="127703"/>
                  </a:lnTo>
                  <a:cubicBezTo>
                    <a:pt x="514241" y="127703"/>
                    <a:pt x="533998" y="147461"/>
                    <a:pt x="533998" y="171833"/>
                  </a:cubicBezTo>
                  <a:lnTo>
                    <a:pt x="533998" y="831850"/>
                  </a:lnTo>
                  <a:lnTo>
                    <a:pt x="533998" y="1075284"/>
                  </a:lnTo>
                  <a:lnTo>
                    <a:pt x="533998" y="1593850"/>
                  </a:lnTo>
                  <a:lnTo>
                    <a:pt x="533998" y="1735301"/>
                  </a:lnTo>
                  <a:lnTo>
                    <a:pt x="533998" y="2497301"/>
                  </a:lnTo>
                  <a:cubicBezTo>
                    <a:pt x="533998" y="2521673"/>
                    <a:pt x="514241" y="2541431"/>
                    <a:pt x="489869" y="2541431"/>
                  </a:cubicBezTo>
                  <a:lnTo>
                    <a:pt x="366817" y="2541431"/>
                  </a:lnTo>
                  <a:lnTo>
                    <a:pt x="338185" y="2547211"/>
                  </a:lnTo>
                  <a:cubicBezTo>
                    <a:pt x="292441" y="2566559"/>
                    <a:pt x="260343" y="2611854"/>
                    <a:pt x="260343" y="2664646"/>
                  </a:cubicBezTo>
                  <a:cubicBezTo>
                    <a:pt x="260343" y="2611854"/>
                    <a:pt x="228247" y="2566559"/>
                    <a:pt x="182502" y="2547211"/>
                  </a:cubicBezTo>
                  <a:lnTo>
                    <a:pt x="153870" y="2541431"/>
                  </a:lnTo>
                  <a:lnTo>
                    <a:pt x="44130" y="2541431"/>
                  </a:lnTo>
                  <a:cubicBezTo>
                    <a:pt x="19758" y="2541431"/>
                    <a:pt x="0" y="2521673"/>
                    <a:pt x="0" y="2497301"/>
                  </a:cubicBezTo>
                  <a:lnTo>
                    <a:pt x="0" y="1735301"/>
                  </a:lnTo>
                  <a:lnTo>
                    <a:pt x="0" y="1593850"/>
                  </a:lnTo>
                  <a:lnTo>
                    <a:pt x="0" y="1075284"/>
                  </a:lnTo>
                  <a:lnTo>
                    <a:pt x="0" y="831850"/>
                  </a:lnTo>
                  <a:lnTo>
                    <a:pt x="0" y="171833"/>
                  </a:lnTo>
                  <a:cubicBezTo>
                    <a:pt x="0" y="147461"/>
                    <a:pt x="19758" y="127703"/>
                    <a:pt x="44130" y="127703"/>
                  </a:cubicBezTo>
                  <a:lnTo>
                    <a:pt x="132893" y="127703"/>
                  </a:lnTo>
                  <a:lnTo>
                    <a:pt x="132893" y="127451"/>
                  </a:lnTo>
                  <a:cubicBezTo>
                    <a:pt x="203282" y="127451"/>
                    <a:pt x="260343" y="70389"/>
                    <a:pt x="2603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gradFill>
                <a:gsLst>
                  <a:gs pos="0">
                    <a:srgbClr val="E6C04A"/>
                  </a:gs>
                  <a:gs pos="100000">
                    <a:srgbClr val="E9872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536724" y="2184368"/>
              <a:ext cx="613410" cy="2225040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>
              <a:defPPr>
                <a:defRPr lang="zh-CN"/>
              </a:defPPr>
              <a:lvl1pPr algn="ctr">
                <a:defRPr sz="1380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800" dirty="0">
                  <a:gradFill flip="none" rotWithShape="1"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13500000" scaled="1"/>
                    <a:tileRect/>
                  </a:gradFill>
                  <a:cs typeface="黑体" panose="02010609060101010101" charset="-122"/>
                </a:rPr>
                <a:t>主要业务</a:t>
              </a:r>
              <a:r>
                <a:rPr lang="zh-CN" altLang="en-US" sz="2800" dirty="0">
                  <a:gradFill flip="none" rotWithShape="1"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13500000" scaled="1"/>
                    <a:tileRect/>
                  </a:gradFill>
                  <a:cs typeface="黑体" panose="02010609060101010101" charset="-122"/>
                </a:rPr>
                <a:t>流程</a:t>
              </a:r>
              <a:endParaRPr lang="zh-CN" altLang="en-US" sz="2800" dirty="0">
                <a:gradFill flip="none" rotWithShape="1"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13500000" scaled="1"/>
                  <a:tileRect/>
                </a:gradFill>
                <a:cs typeface="黑体" panose="02010609060101010101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333764" y="2067150"/>
            <a:ext cx="1153972" cy="2664646"/>
            <a:chOff x="2536724" y="1952215"/>
            <a:chExt cx="1153972" cy="2664646"/>
          </a:xfrm>
        </p:grpSpPr>
        <p:sp>
          <p:nvSpPr>
            <p:cNvPr id="73" name="文本框 72"/>
            <p:cNvSpPr txBox="1"/>
            <p:nvPr/>
          </p:nvSpPr>
          <p:spPr>
            <a:xfrm>
              <a:off x="2847196" y="3774362"/>
              <a:ext cx="843500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4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肆</a:t>
              </a:r>
              <a:endParaRPr lang="zh-CN" altLang="en-US" sz="4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2581276" y="1952215"/>
              <a:ext cx="533998" cy="2664646"/>
            </a:xfrm>
            <a:custGeom>
              <a:avLst/>
              <a:gdLst>
                <a:gd name="connsiteX0" fmla="*/ 260343 w 533998"/>
                <a:gd name="connsiteY0" fmla="*/ 0 h 2664646"/>
                <a:gd name="connsiteX1" fmla="*/ 387794 w 533998"/>
                <a:gd name="connsiteY1" fmla="*/ 127451 h 2664646"/>
                <a:gd name="connsiteX2" fmla="*/ 387794 w 533998"/>
                <a:gd name="connsiteY2" fmla="*/ 127703 h 2664646"/>
                <a:gd name="connsiteX3" fmla="*/ 489869 w 533998"/>
                <a:gd name="connsiteY3" fmla="*/ 127703 h 2664646"/>
                <a:gd name="connsiteX4" fmla="*/ 533998 w 533998"/>
                <a:gd name="connsiteY4" fmla="*/ 171833 h 2664646"/>
                <a:gd name="connsiteX5" fmla="*/ 533998 w 533998"/>
                <a:gd name="connsiteY5" fmla="*/ 831850 h 2664646"/>
                <a:gd name="connsiteX6" fmla="*/ 533998 w 533998"/>
                <a:gd name="connsiteY6" fmla="*/ 1075284 h 2664646"/>
                <a:gd name="connsiteX7" fmla="*/ 533998 w 533998"/>
                <a:gd name="connsiteY7" fmla="*/ 1593850 h 2664646"/>
                <a:gd name="connsiteX8" fmla="*/ 533998 w 533998"/>
                <a:gd name="connsiteY8" fmla="*/ 1735301 h 2664646"/>
                <a:gd name="connsiteX9" fmla="*/ 533998 w 533998"/>
                <a:gd name="connsiteY9" fmla="*/ 2497301 h 2664646"/>
                <a:gd name="connsiteX10" fmla="*/ 489869 w 533998"/>
                <a:gd name="connsiteY10" fmla="*/ 2541431 h 2664646"/>
                <a:gd name="connsiteX11" fmla="*/ 366817 w 533998"/>
                <a:gd name="connsiteY11" fmla="*/ 2541431 h 2664646"/>
                <a:gd name="connsiteX12" fmla="*/ 338185 w 533998"/>
                <a:gd name="connsiteY12" fmla="*/ 2547211 h 2664646"/>
                <a:gd name="connsiteX13" fmla="*/ 260343 w 533998"/>
                <a:gd name="connsiteY13" fmla="*/ 2664646 h 2664646"/>
                <a:gd name="connsiteX14" fmla="*/ 182502 w 533998"/>
                <a:gd name="connsiteY14" fmla="*/ 2547211 h 2664646"/>
                <a:gd name="connsiteX15" fmla="*/ 153870 w 533998"/>
                <a:gd name="connsiteY15" fmla="*/ 2541431 h 2664646"/>
                <a:gd name="connsiteX16" fmla="*/ 44130 w 533998"/>
                <a:gd name="connsiteY16" fmla="*/ 2541431 h 2664646"/>
                <a:gd name="connsiteX17" fmla="*/ 0 w 533998"/>
                <a:gd name="connsiteY17" fmla="*/ 2497301 h 2664646"/>
                <a:gd name="connsiteX18" fmla="*/ 0 w 533998"/>
                <a:gd name="connsiteY18" fmla="*/ 1735301 h 2664646"/>
                <a:gd name="connsiteX19" fmla="*/ 0 w 533998"/>
                <a:gd name="connsiteY19" fmla="*/ 1593850 h 2664646"/>
                <a:gd name="connsiteX20" fmla="*/ 0 w 533998"/>
                <a:gd name="connsiteY20" fmla="*/ 1075284 h 2664646"/>
                <a:gd name="connsiteX21" fmla="*/ 0 w 533998"/>
                <a:gd name="connsiteY21" fmla="*/ 831850 h 2664646"/>
                <a:gd name="connsiteX22" fmla="*/ 0 w 533998"/>
                <a:gd name="connsiteY22" fmla="*/ 171833 h 2664646"/>
                <a:gd name="connsiteX23" fmla="*/ 44130 w 533998"/>
                <a:gd name="connsiteY23" fmla="*/ 127703 h 2664646"/>
                <a:gd name="connsiteX24" fmla="*/ 132893 w 533998"/>
                <a:gd name="connsiteY24" fmla="*/ 127703 h 2664646"/>
                <a:gd name="connsiteX25" fmla="*/ 132893 w 533998"/>
                <a:gd name="connsiteY25" fmla="*/ 127451 h 2664646"/>
                <a:gd name="connsiteX26" fmla="*/ 260343 w 533998"/>
                <a:gd name="connsiteY26" fmla="*/ 0 h 266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998" h="2664646">
                  <a:moveTo>
                    <a:pt x="260343" y="0"/>
                  </a:moveTo>
                  <a:cubicBezTo>
                    <a:pt x="260343" y="70389"/>
                    <a:pt x="317405" y="127451"/>
                    <a:pt x="387794" y="127451"/>
                  </a:cubicBezTo>
                  <a:lnTo>
                    <a:pt x="387794" y="127703"/>
                  </a:lnTo>
                  <a:lnTo>
                    <a:pt x="489869" y="127703"/>
                  </a:lnTo>
                  <a:cubicBezTo>
                    <a:pt x="514241" y="127703"/>
                    <a:pt x="533998" y="147461"/>
                    <a:pt x="533998" y="171833"/>
                  </a:cubicBezTo>
                  <a:lnTo>
                    <a:pt x="533998" y="831850"/>
                  </a:lnTo>
                  <a:lnTo>
                    <a:pt x="533998" y="1075284"/>
                  </a:lnTo>
                  <a:lnTo>
                    <a:pt x="533998" y="1593850"/>
                  </a:lnTo>
                  <a:lnTo>
                    <a:pt x="533998" y="1735301"/>
                  </a:lnTo>
                  <a:lnTo>
                    <a:pt x="533998" y="2497301"/>
                  </a:lnTo>
                  <a:cubicBezTo>
                    <a:pt x="533998" y="2521673"/>
                    <a:pt x="514241" y="2541431"/>
                    <a:pt x="489869" y="2541431"/>
                  </a:cubicBezTo>
                  <a:lnTo>
                    <a:pt x="366817" y="2541431"/>
                  </a:lnTo>
                  <a:lnTo>
                    <a:pt x="338185" y="2547211"/>
                  </a:lnTo>
                  <a:cubicBezTo>
                    <a:pt x="292441" y="2566559"/>
                    <a:pt x="260343" y="2611854"/>
                    <a:pt x="260343" y="2664646"/>
                  </a:cubicBezTo>
                  <a:cubicBezTo>
                    <a:pt x="260343" y="2611854"/>
                    <a:pt x="228247" y="2566559"/>
                    <a:pt x="182502" y="2547211"/>
                  </a:cubicBezTo>
                  <a:lnTo>
                    <a:pt x="153870" y="2541431"/>
                  </a:lnTo>
                  <a:lnTo>
                    <a:pt x="44130" y="2541431"/>
                  </a:lnTo>
                  <a:cubicBezTo>
                    <a:pt x="19758" y="2541431"/>
                    <a:pt x="0" y="2521673"/>
                    <a:pt x="0" y="2497301"/>
                  </a:cubicBezTo>
                  <a:lnTo>
                    <a:pt x="0" y="1735301"/>
                  </a:lnTo>
                  <a:lnTo>
                    <a:pt x="0" y="1593850"/>
                  </a:lnTo>
                  <a:lnTo>
                    <a:pt x="0" y="1075284"/>
                  </a:lnTo>
                  <a:lnTo>
                    <a:pt x="0" y="831850"/>
                  </a:lnTo>
                  <a:lnTo>
                    <a:pt x="0" y="171833"/>
                  </a:lnTo>
                  <a:cubicBezTo>
                    <a:pt x="0" y="147461"/>
                    <a:pt x="19758" y="127703"/>
                    <a:pt x="44130" y="127703"/>
                  </a:cubicBezTo>
                  <a:lnTo>
                    <a:pt x="132893" y="127703"/>
                  </a:lnTo>
                  <a:lnTo>
                    <a:pt x="132893" y="127451"/>
                  </a:lnTo>
                  <a:cubicBezTo>
                    <a:pt x="203282" y="127451"/>
                    <a:pt x="260343" y="70389"/>
                    <a:pt x="2603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gradFill>
                <a:gsLst>
                  <a:gs pos="0">
                    <a:srgbClr val="E6C04A"/>
                  </a:gs>
                  <a:gs pos="100000">
                    <a:srgbClr val="E9872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2536724" y="2539966"/>
              <a:ext cx="613410" cy="1513840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>
              <a:defPPr>
                <a:defRPr lang="zh-CN"/>
              </a:defPPr>
              <a:lvl1pPr algn="ctr">
                <a:defRPr sz="1380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2800" dirty="0">
                  <a:gradFill flip="none" rotWithShape="1"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13500000" scaled="1"/>
                    <a:tileRect/>
                  </a:gradFill>
                  <a:cs typeface="黑体" panose="02010609060101010101" charset="-122"/>
                </a:rPr>
                <a:t>人员</a:t>
              </a:r>
              <a:r>
                <a:rPr lang="zh-CN" altLang="en-US" sz="2800" dirty="0">
                  <a:gradFill flip="none" rotWithShape="1"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13500000" scaled="1"/>
                    <a:tileRect/>
                  </a:gradFill>
                  <a:cs typeface="黑体" panose="02010609060101010101" charset="-122"/>
                </a:rPr>
                <a:t>分工</a:t>
              </a:r>
              <a:endParaRPr lang="zh-CN" altLang="en-US" sz="2800" dirty="0">
                <a:gradFill flip="none" rotWithShape="1"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13500000" scaled="1"/>
                  <a:tileRect/>
                </a:gradFill>
                <a:cs typeface="黑体" panose="02010609060101010101" charset="-122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rcRect t="35664" r="42670"/>
          <a:stretch>
            <a:fillRect/>
          </a:stretch>
        </p:blipFill>
        <p:spPr>
          <a:xfrm>
            <a:off x="9556674" y="0"/>
            <a:ext cx="2635326" cy="1608134"/>
          </a:xfrm>
          <a:custGeom>
            <a:avLst/>
            <a:gdLst>
              <a:gd name="connsiteX0" fmla="*/ 0 w 2635326"/>
              <a:gd name="connsiteY0" fmla="*/ 0 h 1608134"/>
              <a:gd name="connsiteX1" fmla="*/ 2635326 w 2635326"/>
              <a:gd name="connsiteY1" fmla="*/ 0 h 1608134"/>
              <a:gd name="connsiteX2" fmla="*/ 2635326 w 2635326"/>
              <a:gd name="connsiteY2" fmla="*/ 1608134 h 1608134"/>
              <a:gd name="connsiteX3" fmla="*/ 0 w 2635326"/>
              <a:gd name="connsiteY3" fmla="*/ 1608134 h 160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5326" h="1608134">
                <a:moveTo>
                  <a:pt x="0" y="0"/>
                </a:moveTo>
                <a:lnTo>
                  <a:pt x="2635326" y="0"/>
                </a:lnTo>
                <a:lnTo>
                  <a:pt x="2635326" y="1608134"/>
                </a:lnTo>
                <a:lnTo>
                  <a:pt x="0" y="1608134"/>
                </a:lnTo>
                <a:close/>
              </a:path>
            </a:pathLst>
          </a:cu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rcRect l="11676" t="15416"/>
          <a:stretch>
            <a:fillRect/>
          </a:stretch>
        </p:blipFill>
        <p:spPr>
          <a:xfrm>
            <a:off x="0" y="0"/>
            <a:ext cx="3731612" cy="912738"/>
          </a:xfrm>
          <a:custGeom>
            <a:avLst/>
            <a:gdLst>
              <a:gd name="connsiteX0" fmla="*/ 0 w 3731612"/>
              <a:gd name="connsiteY0" fmla="*/ 0 h 912738"/>
              <a:gd name="connsiteX1" fmla="*/ 3731612 w 3731612"/>
              <a:gd name="connsiteY1" fmla="*/ 0 h 912738"/>
              <a:gd name="connsiteX2" fmla="*/ 3731612 w 3731612"/>
              <a:gd name="connsiteY2" fmla="*/ 912738 h 912738"/>
              <a:gd name="connsiteX3" fmla="*/ 0 w 3731612"/>
              <a:gd name="connsiteY3" fmla="*/ 912738 h 91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1612" h="912738">
                <a:moveTo>
                  <a:pt x="0" y="0"/>
                </a:moveTo>
                <a:lnTo>
                  <a:pt x="3731612" y="0"/>
                </a:lnTo>
                <a:lnTo>
                  <a:pt x="3731612" y="912738"/>
                </a:lnTo>
                <a:lnTo>
                  <a:pt x="0" y="912738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5" name="图片 44" descr="图片包含 游戏机, 食物&#10;&#10;描述已自动生成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r="3314" b="22818"/>
          <a:stretch>
            <a:fillRect/>
          </a:stretch>
        </p:blipFill>
        <p:spPr>
          <a:xfrm>
            <a:off x="0" y="799343"/>
            <a:ext cx="12192000" cy="6058657"/>
          </a:xfrm>
          <a:custGeom>
            <a:avLst/>
            <a:gdLst>
              <a:gd name="connsiteX0" fmla="*/ 0 w 12192000"/>
              <a:gd name="connsiteY0" fmla="*/ 0 h 6058657"/>
              <a:gd name="connsiteX1" fmla="*/ 12192000 w 12192000"/>
              <a:gd name="connsiteY1" fmla="*/ 0 h 6058657"/>
              <a:gd name="connsiteX2" fmla="*/ 12192000 w 12192000"/>
              <a:gd name="connsiteY2" fmla="*/ 6058657 h 6058657"/>
              <a:gd name="connsiteX3" fmla="*/ 0 w 12192000"/>
              <a:gd name="connsiteY3" fmla="*/ 6058657 h 605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058657">
                <a:moveTo>
                  <a:pt x="0" y="0"/>
                </a:moveTo>
                <a:lnTo>
                  <a:pt x="12192000" y="0"/>
                </a:lnTo>
                <a:lnTo>
                  <a:pt x="12192000" y="6058657"/>
                </a:lnTo>
                <a:lnTo>
                  <a:pt x="0" y="6058657"/>
                </a:lnTo>
                <a:close/>
              </a:path>
            </a:pathLst>
          </a:custGeom>
        </p:spPr>
      </p:pic>
      <p:pic>
        <p:nvPicPr>
          <p:cNvPr id="17" name="图片 16" descr="卡通人物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6059488" y="2696467"/>
            <a:ext cx="344245" cy="35204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970780" y="628015"/>
            <a:ext cx="1771650" cy="3675431"/>
            <a:chOff x="4388486" y="1734079"/>
            <a:chExt cx="2505457" cy="2696585"/>
          </a:xfrm>
        </p:grpSpPr>
        <p:sp>
          <p:nvSpPr>
            <p:cNvPr id="4" name="文本框 3"/>
            <p:cNvSpPr txBox="1"/>
            <p:nvPr/>
          </p:nvSpPr>
          <p:spPr>
            <a:xfrm>
              <a:off x="4388486" y="1734079"/>
              <a:ext cx="1839194" cy="1369181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人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54749" y="2284274"/>
              <a:ext cx="1839194" cy="1060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员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99026" y="3028273"/>
              <a:ext cx="1444055" cy="812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66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分</a:t>
              </a:r>
              <a:endParaRPr lang="zh-CN" altLang="en-US" sz="6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926660" y="3370308"/>
              <a:ext cx="1839194" cy="1060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工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985" y="-6410325"/>
            <a:ext cx="6711315" cy="5695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1" name="图片 50" descr="图片包含 游戏机, 食物&#10;&#10;描述已自动生成"/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8" t="17269" r="2608" b="2586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3" name="文本框 62"/>
          <p:cNvSpPr txBox="1"/>
          <p:nvPr/>
        </p:nvSpPr>
        <p:spPr>
          <a:xfrm>
            <a:off x="1087625" y="181527"/>
            <a:ext cx="201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人员</a:t>
            </a:r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分工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860040" y="1551305"/>
            <a:ext cx="2945130" cy="56515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gradFill flip="none" rotWithShape="1">
                  <a:gsLst>
                    <a:gs pos="0">
                      <a:srgbClr val="E6C04A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黑体" panose="02010609060101010101" charset="-122"/>
              </a:rPr>
              <a:t>周锦耀</a:t>
            </a:r>
            <a:endParaRPr lang="zh-CN" altLang="en-US" sz="2800" dirty="0">
              <a:gradFill flip="none" rotWithShape="1">
                <a:gsLst>
                  <a:gs pos="0">
                    <a:srgbClr val="E6C04A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68" name="文本框 15"/>
          <p:cNvSpPr txBox="1"/>
          <p:nvPr>
            <p:custDataLst>
              <p:tags r:id="rId3"/>
            </p:custDataLst>
          </p:nvPr>
        </p:nvSpPr>
        <p:spPr>
          <a:xfrm>
            <a:off x="2859813" y="2058493"/>
            <a:ext cx="7703040" cy="4140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主要负责教师界面的开发与</a:t>
            </a: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美化和数据库</a:t>
            </a: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设计</a:t>
            </a:r>
            <a:endParaRPr lang="zh-CN" altLang="en-US" sz="1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859813" y="3092752"/>
            <a:ext cx="2495745" cy="56515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gradFill flip="none" rotWithShape="1">
                  <a:gsLst>
                    <a:gs pos="0">
                      <a:srgbClr val="E6C04A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黑体" panose="02010609060101010101" charset="-122"/>
              </a:rPr>
              <a:t>王皓霖</a:t>
            </a:r>
            <a:endParaRPr lang="zh-CN" altLang="en-US" sz="2800" dirty="0">
              <a:gradFill flip="none" rotWithShape="1">
                <a:gsLst>
                  <a:gs pos="0">
                    <a:srgbClr val="E6C04A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74" name="文本框 15"/>
          <p:cNvSpPr txBox="1"/>
          <p:nvPr>
            <p:custDataLst>
              <p:tags r:id="rId4"/>
            </p:custDataLst>
          </p:nvPr>
        </p:nvSpPr>
        <p:spPr>
          <a:xfrm>
            <a:off x="2859813" y="3599859"/>
            <a:ext cx="7703040" cy="4140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负责学生界面的开发和界面美化</a:t>
            </a:r>
            <a:r>
              <a:rPr lang="en-US" altLang="zh-CN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，</a:t>
            </a: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流程图的</a:t>
            </a: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设计</a:t>
            </a:r>
            <a:endParaRPr lang="zh-CN" altLang="en-US" sz="1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860040" y="4616450"/>
            <a:ext cx="2774950" cy="56515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gradFill flip="none" rotWithShape="1">
                  <a:gsLst>
                    <a:gs pos="0">
                      <a:srgbClr val="E6C04A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黑体" panose="02010609060101010101" charset="-122"/>
              </a:rPr>
              <a:t>莫韬</a:t>
            </a:r>
            <a:endParaRPr lang="zh-CN" altLang="en-US" sz="2800" dirty="0">
              <a:gradFill flip="none" rotWithShape="1">
                <a:gsLst>
                  <a:gs pos="0">
                    <a:srgbClr val="E6C04A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77" name="文本框 15"/>
          <p:cNvSpPr txBox="1"/>
          <p:nvPr>
            <p:custDataLst>
              <p:tags r:id="rId5"/>
            </p:custDataLst>
          </p:nvPr>
        </p:nvSpPr>
        <p:spPr>
          <a:xfrm>
            <a:off x="2859813" y="5123859"/>
            <a:ext cx="7703040" cy="4140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负责管理员界面、部分学生界面的开发与美化</a:t>
            </a:r>
            <a:r>
              <a:rPr lang="en-US" altLang="zh-CN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，ppt</a:t>
            </a: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制作与</a:t>
            </a: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汇报</a:t>
            </a:r>
            <a:endParaRPr lang="zh-CN" altLang="en-US" sz="1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1277947" y="2602052"/>
            <a:ext cx="7271253" cy="3065366"/>
            <a:chOff x="3233139" y="2602052"/>
            <a:chExt cx="7300686" cy="3065366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3233139" y="2602052"/>
              <a:ext cx="7300686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233139" y="4143418"/>
              <a:ext cx="7300686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3233139" y="5667418"/>
              <a:ext cx="7300686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图片 80" descr="图片包含 游戏机, 食物&#10;&#10;描述已自动生成"/>
          <p:cNvPicPr>
            <a:picLocks noChangeAspect="1"/>
          </p:cNvPicPr>
          <p:nvPr/>
        </p:nvPicPr>
        <p:blipFill rotWithShape="1">
          <a:blip r:embed="rId6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30" t="35372" r="-221" b="42190"/>
          <a:stretch>
            <a:fillRect/>
          </a:stretch>
        </p:blipFill>
        <p:spPr>
          <a:xfrm flipH="1">
            <a:off x="1286287" y="3042142"/>
            <a:ext cx="1583813" cy="1101062"/>
          </a:xfrm>
          <a:custGeom>
            <a:avLst/>
            <a:gdLst>
              <a:gd name="connsiteX0" fmla="*/ 0 w 12192000"/>
              <a:gd name="connsiteY0" fmla="*/ 0 h 6058657"/>
              <a:gd name="connsiteX1" fmla="*/ 12192000 w 12192000"/>
              <a:gd name="connsiteY1" fmla="*/ 0 h 6058657"/>
              <a:gd name="connsiteX2" fmla="*/ 12192000 w 12192000"/>
              <a:gd name="connsiteY2" fmla="*/ 6058657 h 6058657"/>
              <a:gd name="connsiteX3" fmla="*/ 0 w 12192000"/>
              <a:gd name="connsiteY3" fmla="*/ 6058657 h 605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058657">
                <a:moveTo>
                  <a:pt x="0" y="0"/>
                </a:moveTo>
                <a:lnTo>
                  <a:pt x="12192000" y="0"/>
                </a:lnTo>
                <a:lnTo>
                  <a:pt x="12192000" y="6058657"/>
                </a:lnTo>
                <a:lnTo>
                  <a:pt x="0" y="6058657"/>
                </a:lnTo>
                <a:close/>
              </a:path>
            </a:pathLst>
          </a:custGeom>
        </p:spPr>
      </p:pic>
      <p:pic>
        <p:nvPicPr>
          <p:cNvPr id="83" name="图片 82" descr="图片包含 游戏机, 食物&#10;&#10;描述已自动生成"/>
          <p:cNvPicPr>
            <a:picLocks noChangeAspect="1"/>
          </p:cNvPicPr>
          <p:nvPr/>
        </p:nvPicPr>
        <p:blipFill rotWithShape="1">
          <a:blip r:embed="rId7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35216" r="65716" b="35659"/>
          <a:stretch>
            <a:fillRect/>
          </a:stretch>
        </p:blipFill>
        <p:spPr>
          <a:xfrm>
            <a:off x="1351272" y="1676374"/>
            <a:ext cx="1825054" cy="927107"/>
          </a:xfrm>
          <a:custGeom>
            <a:avLst/>
            <a:gdLst>
              <a:gd name="connsiteX0" fmla="*/ 0 w 2137514"/>
              <a:gd name="connsiteY0" fmla="*/ 0 h 1085833"/>
              <a:gd name="connsiteX1" fmla="*/ 2137514 w 2137514"/>
              <a:gd name="connsiteY1" fmla="*/ 0 h 1085833"/>
              <a:gd name="connsiteX2" fmla="*/ 2137514 w 2137514"/>
              <a:gd name="connsiteY2" fmla="*/ 1085833 h 1085833"/>
              <a:gd name="connsiteX3" fmla="*/ 0 w 2137514"/>
              <a:gd name="connsiteY3" fmla="*/ 1085833 h 1085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14" h="1085833">
                <a:moveTo>
                  <a:pt x="0" y="0"/>
                </a:moveTo>
                <a:lnTo>
                  <a:pt x="2137514" y="0"/>
                </a:lnTo>
                <a:lnTo>
                  <a:pt x="2137514" y="1085833"/>
                </a:lnTo>
                <a:lnTo>
                  <a:pt x="0" y="1085833"/>
                </a:lnTo>
                <a:close/>
              </a:path>
            </a:pathLst>
          </a:custGeom>
        </p:spPr>
      </p:pic>
      <p:pic>
        <p:nvPicPr>
          <p:cNvPr id="85" name="图片 84" descr="图片包含 游戏机, 食物&#10;&#10;描述已自动生成"/>
          <p:cNvPicPr>
            <a:picLocks noChangeAspect="1"/>
          </p:cNvPicPr>
          <p:nvPr/>
        </p:nvPicPr>
        <p:blipFill rotWithShape="1">
          <a:blip r:embed="rId6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35372" r="74740" b="44243"/>
          <a:stretch>
            <a:fillRect/>
          </a:stretch>
        </p:blipFill>
        <p:spPr>
          <a:xfrm flipH="1">
            <a:off x="1005752" y="4668025"/>
            <a:ext cx="1864348" cy="1000323"/>
          </a:xfrm>
          <a:custGeom>
            <a:avLst/>
            <a:gdLst>
              <a:gd name="connsiteX0" fmla="*/ 0 w 12192000"/>
              <a:gd name="connsiteY0" fmla="*/ 0 h 6058657"/>
              <a:gd name="connsiteX1" fmla="*/ 12192000 w 12192000"/>
              <a:gd name="connsiteY1" fmla="*/ 0 h 6058657"/>
              <a:gd name="connsiteX2" fmla="*/ 12192000 w 12192000"/>
              <a:gd name="connsiteY2" fmla="*/ 6058657 h 6058657"/>
              <a:gd name="connsiteX3" fmla="*/ 0 w 12192000"/>
              <a:gd name="connsiteY3" fmla="*/ 6058657 h 605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058657">
                <a:moveTo>
                  <a:pt x="0" y="0"/>
                </a:moveTo>
                <a:lnTo>
                  <a:pt x="12192000" y="0"/>
                </a:lnTo>
                <a:lnTo>
                  <a:pt x="12192000" y="6058657"/>
                </a:lnTo>
                <a:lnTo>
                  <a:pt x="0" y="6058657"/>
                </a:lnTo>
                <a:close/>
              </a:path>
            </a:pathLst>
          </a:cu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8"/>
          <a:srcRect r="35911"/>
          <a:stretch>
            <a:fillRect/>
          </a:stretch>
        </p:blipFill>
        <p:spPr>
          <a:xfrm>
            <a:off x="9245950" y="1259"/>
            <a:ext cx="2946050" cy="2499577"/>
          </a:xfrm>
          <a:custGeom>
            <a:avLst/>
            <a:gdLst>
              <a:gd name="connsiteX0" fmla="*/ 0 w 2946050"/>
              <a:gd name="connsiteY0" fmla="*/ 0 h 2499577"/>
              <a:gd name="connsiteX1" fmla="*/ 2946050 w 2946050"/>
              <a:gd name="connsiteY1" fmla="*/ 0 h 2499577"/>
              <a:gd name="connsiteX2" fmla="*/ 2946050 w 2946050"/>
              <a:gd name="connsiteY2" fmla="*/ 2499577 h 2499577"/>
              <a:gd name="connsiteX3" fmla="*/ 0 w 2946050"/>
              <a:gd name="connsiteY3" fmla="*/ 2499577 h 249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050" h="2499577">
                <a:moveTo>
                  <a:pt x="0" y="0"/>
                </a:moveTo>
                <a:lnTo>
                  <a:pt x="2946050" y="0"/>
                </a:lnTo>
                <a:lnTo>
                  <a:pt x="2946050" y="2499577"/>
                </a:lnTo>
                <a:lnTo>
                  <a:pt x="0" y="249957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5" name="图片 44" descr="图片包含 游戏机, 食物&#10;&#10;描述已自动生成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r="3314" b="22818"/>
          <a:stretch>
            <a:fillRect/>
          </a:stretch>
        </p:blipFill>
        <p:spPr>
          <a:xfrm>
            <a:off x="0" y="799343"/>
            <a:ext cx="12192000" cy="6058657"/>
          </a:xfrm>
          <a:custGeom>
            <a:avLst/>
            <a:gdLst>
              <a:gd name="connsiteX0" fmla="*/ 0 w 12192000"/>
              <a:gd name="connsiteY0" fmla="*/ 0 h 6058657"/>
              <a:gd name="connsiteX1" fmla="*/ 12192000 w 12192000"/>
              <a:gd name="connsiteY1" fmla="*/ 0 h 6058657"/>
              <a:gd name="connsiteX2" fmla="*/ 12192000 w 12192000"/>
              <a:gd name="connsiteY2" fmla="*/ 6058657 h 6058657"/>
              <a:gd name="connsiteX3" fmla="*/ 0 w 12192000"/>
              <a:gd name="connsiteY3" fmla="*/ 6058657 h 605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058657">
                <a:moveTo>
                  <a:pt x="0" y="0"/>
                </a:moveTo>
                <a:lnTo>
                  <a:pt x="12192000" y="0"/>
                </a:lnTo>
                <a:lnTo>
                  <a:pt x="12192000" y="6058657"/>
                </a:lnTo>
                <a:lnTo>
                  <a:pt x="0" y="6058657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4360207" y="730319"/>
            <a:ext cx="3558843" cy="4741001"/>
            <a:chOff x="3993931" y="704193"/>
            <a:chExt cx="3558843" cy="4741001"/>
          </a:xfrm>
        </p:grpSpPr>
        <p:grpSp>
          <p:nvGrpSpPr>
            <p:cNvPr id="9" name="组合 8"/>
            <p:cNvGrpSpPr/>
            <p:nvPr/>
          </p:nvGrpSpPr>
          <p:grpSpPr>
            <a:xfrm>
              <a:off x="4372315" y="704193"/>
              <a:ext cx="3180459" cy="4741001"/>
              <a:chOff x="4327805" y="1734079"/>
              <a:chExt cx="2766230" cy="3072211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4327805" y="1734079"/>
                <a:ext cx="1960558" cy="143598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0">
                          <a:srgbClr val="E3CC52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latin typeface="+mj-ea"/>
                    <a:ea typeface="+mj-ea"/>
                    <a:cs typeface="黑体" panose="02010609060101010101" charset="-122"/>
                  </a:rPr>
                  <a:t>感</a:t>
                </a:r>
                <a:endParaRPr lang="zh-CN" altLang="en-US" sz="13800" dirty="0">
                  <a:gradFill>
                    <a:gsLst>
                      <a:gs pos="0">
                        <a:srgbClr val="E3CC52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133477" y="2350356"/>
                <a:ext cx="1960558" cy="143598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latin typeface="+mj-ea"/>
                    <a:ea typeface="+mj-ea"/>
                    <a:cs typeface="黑体" panose="02010609060101010101" charset="-122"/>
                  </a:rPr>
                  <a:t>谢</a:t>
                </a:r>
                <a:endParaRPr lang="zh-CN" altLang="en-US" sz="13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567024" y="3028273"/>
                <a:ext cx="1308062" cy="9373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8800" dirty="0">
                    <a:gradFill>
                      <a:gsLst>
                        <a:gs pos="0">
                          <a:srgbClr val="E3CC52"/>
                        </a:gs>
                        <a:gs pos="100000">
                          <a:srgbClr val="E95F06"/>
                        </a:gs>
                      </a:gsLst>
                      <a:lin ang="5400000" scaled="1"/>
                    </a:gradFill>
                    <a:latin typeface="+mj-ea"/>
                    <a:ea typeface="+mj-ea"/>
                    <a:cs typeface="黑体" panose="02010609060101010101" charset="-122"/>
                  </a:rPr>
                  <a:t>观</a:t>
                </a:r>
                <a:endPara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4865979" y="3370308"/>
                <a:ext cx="1960558" cy="143598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3800" dirty="0">
                    <a:gradFill>
                      <a:gsLst>
                        <a:gs pos="0">
                          <a:srgbClr val="E3CC52"/>
                        </a:gs>
                        <a:gs pos="100000">
                          <a:srgbClr val="E95F06"/>
                        </a:gs>
                      </a:gsLst>
                      <a:lin ang="5400000" scaled="1"/>
                    </a:gradFill>
                    <a:latin typeface="+mj-ea"/>
                    <a:ea typeface="+mj-ea"/>
                    <a:cs typeface="黑体" panose="02010609060101010101" charset="-122"/>
                  </a:rPr>
                  <a:t>看</a:t>
                </a:r>
                <a:endParaRPr lang="zh-CN" altLang="en-US" sz="13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3993931" y="4177126"/>
              <a:ext cx="1513491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zh-CN" altLang="en-US" sz="1200" spc="500" dirty="0">
                <a:solidFill>
                  <a:srgbClr val="EFE4C9"/>
                </a:solidFill>
                <a:cs typeface="黑体" panose="02010609060101010101" charset="-122"/>
              </a:endParaRPr>
            </a:p>
          </p:txBody>
        </p:sp>
        <p:pic>
          <p:nvPicPr>
            <p:cNvPr id="17" name="图片 16" descr="卡通人物&#10;&#10;中度可信度描述已自动生成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4"/>
            <a:stretch>
              <a:fillRect/>
            </a:stretch>
          </p:blipFill>
          <p:spPr>
            <a:xfrm>
              <a:off x="5908385" y="3337091"/>
              <a:ext cx="344245" cy="352041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8401150" y="3069396"/>
            <a:ext cx="1826361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rgbClr val="EFE4C9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>
                <a:cs typeface="黑体" panose="02010609060101010101" charset="-122"/>
              </a:rPr>
              <a:t>春蚕到死丝方尽</a:t>
            </a:r>
            <a:endParaRPr lang="zh-CN" altLang="en-US" dirty="0">
              <a:cs typeface="黑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cs typeface="黑体" panose="02010609060101010101" charset="-122"/>
              </a:rPr>
              <a:t>蜡炬成灰泪始干</a:t>
            </a:r>
            <a:endParaRPr lang="zh-CN" altLang="en-US" dirty="0">
              <a:cs typeface="黑体" panose="0201060906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114839" y="2727365"/>
            <a:ext cx="1898618" cy="156845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EFE4C9"/>
                </a:solidFill>
                <a:latin typeface="方正小标宋简体" panose="03000509000000000000" charset="-122"/>
                <a:ea typeface="方正小标宋简体" panose="03000509000000000000" charset="-122"/>
                <a:cs typeface="黑体" panose="02010609060101010101" charset="-122"/>
              </a:rPr>
              <a:t>小组成员：</a:t>
            </a:r>
            <a:endParaRPr lang="zh-CN" altLang="en-US" sz="2000" dirty="0">
              <a:solidFill>
                <a:srgbClr val="EFE4C9"/>
              </a:solidFill>
              <a:latin typeface="方正小标宋简体" panose="03000509000000000000" charset="-122"/>
              <a:ea typeface="方正小标宋简体" panose="03000509000000000000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EFE4C9"/>
                </a:solidFill>
                <a:latin typeface="方正小标宋简体" panose="03000509000000000000" charset="-122"/>
                <a:ea typeface="方正小标宋简体" panose="03000509000000000000" charset="-122"/>
                <a:cs typeface="黑体" panose="02010609060101010101" charset="-122"/>
              </a:rPr>
              <a:t>周锦耀</a:t>
            </a:r>
            <a:endParaRPr lang="zh-CN" altLang="en-US" sz="2000" dirty="0">
              <a:solidFill>
                <a:srgbClr val="EFE4C9"/>
              </a:solidFill>
              <a:latin typeface="方正小标宋简体" panose="03000509000000000000" charset="-122"/>
              <a:ea typeface="方正小标宋简体" panose="03000509000000000000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EFE4C9"/>
                </a:solidFill>
                <a:latin typeface="方正小标宋简体" panose="03000509000000000000" charset="-122"/>
                <a:ea typeface="方正小标宋简体" panose="03000509000000000000" charset="-122"/>
                <a:cs typeface="黑体" panose="02010609060101010101" charset="-122"/>
              </a:rPr>
              <a:t>王皓霖</a:t>
            </a:r>
            <a:endParaRPr lang="zh-CN" altLang="en-US" sz="2000" dirty="0">
              <a:solidFill>
                <a:srgbClr val="EFE4C9"/>
              </a:solidFill>
              <a:latin typeface="方正小标宋简体" panose="03000509000000000000" charset="-122"/>
              <a:ea typeface="方正小标宋简体" panose="03000509000000000000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EFE4C9"/>
                </a:solidFill>
                <a:latin typeface="方正小标宋简体" panose="03000509000000000000" charset="-122"/>
                <a:ea typeface="方正小标宋简体" panose="03000509000000000000" charset="-122"/>
                <a:cs typeface="黑体" panose="02010609060101010101" charset="-122"/>
                <a:sym typeface="+mn-ea"/>
              </a:rPr>
              <a:t>莫韬</a:t>
            </a:r>
            <a:endParaRPr lang="zh-CN" altLang="en-US" sz="2000" dirty="0">
              <a:solidFill>
                <a:srgbClr val="EFE4C9"/>
              </a:solidFill>
              <a:latin typeface="方正小标宋简体" panose="03000509000000000000" charset="-122"/>
              <a:ea typeface="方正小标宋简体" panose="03000509000000000000" charset="-122"/>
              <a:cs typeface="黑体" panose="020106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t="27260" r="33799"/>
          <a:stretch>
            <a:fillRect/>
          </a:stretch>
        </p:blipFill>
        <p:spPr>
          <a:xfrm>
            <a:off x="9112070" y="0"/>
            <a:ext cx="3043100" cy="1818199"/>
          </a:xfrm>
          <a:custGeom>
            <a:avLst/>
            <a:gdLst>
              <a:gd name="connsiteX0" fmla="*/ 0 w 3043100"/>
              <a:gd name="connsiteY0" fmla="*/ 0 h 1818199"/>
              <a:gd name="connsiteX1" fmla="*/ 3043100 w 3043100"/>
              <a:gd name="connsiteY1" fmla="*/ 0 h 1818199"/>
              <a:gd name="connsiteX2" fmla="*/ 3043100 w 3043100"/>
              <a:gd name="connsiteY2" fmla="*/ 1818199 h 1818199"/>
              <a:gd name="connsiteX3" fmla="*/ 0 w 3043100"/>
              <a:gd name="connsiteY3" fmla="*/ 1818199 h 181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3100" h="1818199">
                <a:moveTo>
                  <a:pt x="0" y="0"/>
                </a:moveTo>
                <a:lnTo>
                  <a:pt x="3043100" y="0"/>
                </a:lnTo>
                <a:lnTo>
                  <a:pt x="3043100" y="1818199"/>
                </a:lnTo>
                <a:lnTo>
                  <a:pt x="0" y="1818199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5" name="图片 44" descr="图片包含 游戏机, 食物&#10;&#10;描述已自动生成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r="3314" b="22818"/>
          <a:stretch>
            <a:fillRect/>
          </a:stretch>
        </p:blipFill>
        <p:spPr>
          <a:xfrm>
            <a:off x="0" y="799343"/>
            <a:ext cx="12192000" cy="6058657"/>
          </a:xfrm>
          <a:custGeom>
            <a:avLst/>
            <a:gdLst>
              <a:gd name="connsiteX0" fmla="*/ 0 w 12192000"/>
              <a:gd name="connsiteY0" fmla="*/ 0 h 6058657"/>
              <a:gd name="connsiteX1" fmla="*/ 12192000 w 12192000"/>
              <a:gd name="connsiteY1" fmla="*/ 0 h 6058657"/>
              <a:gd name="connsiteX2" fmla="*/ 12192000 w 12192000"/>
              <a:gd name="connsiteY2" fmla="*/ 6058657 h 6058657"/>
              <a:gd name="connsiteX3" fmla="*/ 0 w 12192000"/>
              <a:gd name="connsiteY3" fmla="*/ 6058657 h 605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058657">
                <a:moveTo>
                  <a:pt x="0" y="0"/>
                </a:moveTo>
                <a:lnTo>
                  <a:pt x="12192000" y="0"/>
                </a:lnTo>
                <a:lnTo>
                  <a:pt x="12192000" y="6058657"/>
                </a:lnTo>
                <a:lnTo>
                  <a:pt x="0" y="6058657"/>
                </a:lnTo>
                <a:close/>
              </a:path>
            </a:pathLst>
          </a:custGeom>
        </p:spPr>
      </p:pic>
      <p:pic>
        <p:nvPicPr>
          <p:cNvPr id="17" name="图片 16" descr="卡通人物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6059488" y="2696467"/>
            <a:ext cx="344245" cy="352041"/>
          </a:xfrm>
          <a:prstGeom prst="rect">
            <a:avLst/>
          </a:prstGeom>
        </p:spPr>
      </p:pic>
      <p:sp>
        <p:nvSpPr>
          <p:cNvPr id="10" name="文本框 15"/>
          <p:cNvSpPr txBox="1"/>
          <p:nvPr>
            <p:custDataLst>
              <p:tags r:id="rId4"/>
            </p:custDataLst>
          </p:nvPr>
        </p:nvSpPr>
        <p:spPr>
          <a:xfrm>
            <a:off x="3469005" y="4198620"/>
            <a:ext cx="5181600" cy="1106805"/>
          </a:xfrm>
          <a:prstGeom prst="rect">
            <a:avLst/>
          </a:prstGeom>
          <a:noFill/>
        </p:spPr>
        <p:txBody>
          <a:bodyPr vert="horz"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  <a:sym typeface="+mn-ea"/>
              </a:rPr>
              <a:t>关于此项目的背景介绍和初步预想；以及相关需求设计简要介绍</a:t>
            </a:r>
            <a:endParaRPr lang="zh-CN" altLang="en-US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70665" y="1025843"/>
            <a:ext cx="1771588" cy="3172407"/>
            <a:chOff x="4388489" y="1734079"/>
            <a:chExt cx="2505455" cy="3005410"/>
          </a:xfrm>
        </p:grpSpPr>
        <p:sp>
          <p:nvSpPr>
            <p:cNvPr id="4" name="文本框 3"/>
            <p:cNvSpPr txBox="1"/>
            <p:nvPr/>
          </p:nvSpPr>
          <p:spPr>
            <a:xfrm>
              <a:off x="4388489" y="1734079"/>
              <a:ext cx="1839194" cy="13691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背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54750" y="2284274"/>
              <a:ext cx="1839194" cy="13691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景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99027" y="3028273"/>
              <a:ext cx="1444054" cy="10485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ctr"/>
              <a:r>
                <a:rPr lang="zh-CN" altLang="en-US" sz="66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需</a:t>
              </a:r>
              <a:endParaRPr lang="zh-CN" altLang="en-US" sz="6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926661" y="3370308"/>
              <a:ext cx="1839194" cy="13691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求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1" name="图片 50" descr="图片包含 游戏机, 食物&#10;&#10;描述已自动生成"/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8" t="17269" r="2608" b="25864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3" name="文本框 62"/>
          <p:cNvSpPr txBox="1"/>
          <p:nvPr/>
        </p:nvSpPr>
        <p:spPr>
          <a:xfrm>
            <a:off x="1087625" y="181527"/>
            <a:ext cx="201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背景</a:t>
            </a:r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需求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860040" y="1551305"/>
            <a:ext cx="2945130" cy="56515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gradFill flip="none" rotWithShape="1">
                  <a:gsLst>
                    <a:gs pos="0">
                      <a:srgbClr val="E6C04A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黑体" panose="02010609060101010101" charset="-122"/>
              </a:rPr>
              <a:t>教学平台碎片化</a:t>
            </a:r>
            <a:endParaRPr lang="zh-CN" altLang="en-US" sz="2800" dirty="0">
              <a:gradFill flip="none" rotWithShape="1">
                <a:gsLst>
                  <a:gs pos="0">
                    <a:srgbClr val="E6C04A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68" name="文本框 15"/>
          <p:cNvSpPr txBox="1"/>
          <p:nvPr>
            <p:custDataLst>
              <p:tags r:id="rId3"/>
            </p:custDataLst>
          </p:nvPr>
        </p:nvSpPr>
        <p:spPr>
          <a:xfrm>
            <a:off x="2859813" y="2058493"/>
            <a:ext cx="7703040" cy="4140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当前教学、作业与考试往往依赖多个系统，使用不便、数据割裂，影响教学体验。</a:t>
            </a:r>
            <a:endParaRPr lang="zh-CN" altLang="en-US" sz="1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859813" y="3092752"/>
            <a:ext cx="2495745" cy="56515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gradFill flip="none" rotWithShape="1">
                  <a:gsLst>
                    <a:gs pos="0">
                      <a:srgbClr val="E6C04A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黑体" panose="02010609060101010101" charset="-122"/>
              </a:rPr>
              <a:t>管理效率低下</a:t>
            </a:r>
            <a:endParaRPr lang="zh-CN" altLang="en-US" sz="2800" dirty="0">
              <a:gradFill flip="none" rotWithShape="1">
                <a:gsLst>
                  <a:gs pos="0">
                    <a:srgbClr val="E6C04A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74" name="文本框 15"/>
          <p:cNvSpPr txBox="1"/>
          <p:nvPr>
            <p:custDataLst>
              <p:tags r:id="rId4"/>
            </p:custDataLst>
          </p:nvPr>
        </p:nvSpPr>
        <p:spPr>
          <a:xfrm>
            <a:off x="2859813" y="3599859"/>
            <a:ext cx="7703040" cy="4140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教师和管理员在用户管理、作业批改、成绩录入等方面操作繁琐、重复度高。</a:t>
            </a:r>
            <a:endParaRPr lang="zh-CN" altLang="en-US" sz="1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860040" y="4616450"/>
            <a:ext cx="2774950" cy="56515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gradFill flip="none" rotWithShape="1">
                  <a:gsLst>
                    <a:gs pos="0">
                      <a:srgbClr val="E6C04A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黑体" panose="02010609060101010101" charset="-122"/>
              </a:rPr>
              <a:t>信息交互不统一</a:t>
            </a:r>
            <a:endParaRPr lang="zh-CN" altLang="en-US" sz="2800" dirty="0">
              <a:gradFill flip="none" rotWithShape="1">
                <a:gsLst>
                  <a:gs pos="0">
                    <a:srgbClr val="E6C04A"/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77" name="文本框 15"/>
          <p:cNvSpPr txBox="1"/>
          <p:nvPr>
            <p:custDataLst>
              <p:tags r:id="rId5"/>
            </p:custDataLst>
          </p:nvPr>
        </p:nvSpPr>
        <p:spPr>
          <a:xfrm>
            <a:off x="2859813" y="5123859"/>
            <a:ext cx="7703040" cy="41402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学生、教师、管理员之间缺乏统一的交流平台，沟通和任务分发不及时、易出错。</a:t>
            </a:r>
            <a:endParaRPr lang="zh-CN" altLang="en-US" sz="1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1277947" y="2602052"/>
            <a:ext cx="7271253" cy="3065366"/>
            <a:chOff x="3233139" y="2602052"/>
            <a:chExt cx="7300686" cy="3065366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3233139" y="2602052"/>
              <a:ext cx="7300686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233139" y="4143418"/>
              <a:ext cx="7300686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3233139" y="5667418"/>
              <a:ext cx="7300686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图片 80" descr="图片包含 游戏机, 食物&#10;&#10;描述已自动生成"/>
          <p:cNvPicPr>
            <a:picLocks noChangeAspect="1"/>
          </p:cNvPicPr>
          <p:nvPr/>
        </p:nvPicPr>
        <p:blipFill rotWithShape="1">
          <a:blip r:embed="rId6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30" t="35372" r="-221" b="42190"/>
          <a:stretch>
            <a:fillRect/>
          </a:stretch>
        </p:blipFill>
        <p:spPr>
          <a:xfrm flipH="1">
            <a:off x="1286287" y="3042142"/>
            <a:ext cx="1583813" cy="1101062"/>
          </a:xfrm>
          <a:custGeom>
            <a:avLst/>
            <a:gdLst>
              <a:gd name="connsiteX0" fmla="*/ 0 w 12192000"/>
              <a:gd name="connsiteY0" fmla="*/ 0 h 6058657"/>
              <a:gd name="connsiteX1" fmla="*/ 12192000 w 12192000"/>
              <a:gd name="connsiteY1" fmla="*/ 0 h 6058657"/>
              <a:gd name="connsiteX2" fmla="*/ 12192000 w 12192000"/>
              <a:gd name="connsiteY2" fmla="*/ 6058657 h 6058657"/>
              <a:gd name="connsiteX3" fmla="*/ 0 w 12192000"/>
              <a:gd name="connsiteY3" fmla="*/ 6058657 h 605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058657">
                <a:moveTo>
                  <a:pt x="0" y="0"/>
                </a:moveTo>
                <a:lnTo>
                  <a:pt x="12192000" y="0"/>
                </a:lnTo>
                <a:lnTo>
                  <a:pt x="12192000" y="6058657"/>
                </a:lnTo>
                <a:lnTo>
                  <a:pt x="0" y="6058657"/>
                </a:lnTo>
                <a:close/>
              </a:path>
            </a:pathLst>
          </a:custGeom>
        </p:spPr>
      </p:pic>
      <p:pic>
        <p:nvPicPr>
          <p:cNvPr id="83" name="图片 82" descr="图片包含 游戏机, 食物&#10;&#10;描述已自动生成"/>
          <p:cNvPicPr>
            <a:picLocks noChangeAspect="1"/>
          </p:cNvPicPr>
          <p:nvPr/>
        </p:nvPicPr>
        <p:blipFill rotWithShape="1">
          <a:blip r:embed="rId7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35216" r="65716" b="35659"/>
          <a:stretch>
            <a:fillRect/>
          </a:stretch>
        </p:blipFill>
        <p:spPr>
          <a:xfrm>
            <a:off x="1351272" y="1676374"/>
            <a:ext cx="1825054" cy="927107"/>
          </a:xfrm>
          <a:custGeom>
            <a:avLst/>
            <a:gdLst>
              <a:gd name="connsiteX0" fmla="*/ 0 w 2137514"/>
              <a:gd name="connsiteY0" fmla="*/ 0 h 1085833"/>
              <a:gd name="connsiteX1" fmla="*/ 2137514 w 2137514"/>
              <a:gd name="connsiteY1" fmla="*/ 0 h 1085833"/>
              <a:gd name="connsiteX2" fmla="*/ 2137514 w 2137514"/>
              <a:gd name="connsiteY2" fmla="*/ 1085833 h 1085833"/>
              <a:gd name="connsiteX3" fmla="*/ 0 w 2137514"/>
              <a:gd name="connsiteY3" fmla="*/ 1085833 h 1085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14" h="1085833">
                <a:moveTo>
                  <a:pt x="0" y="0"/>
                </a:moveTo>
                <a:lnTo>
                  <a:pt x="2137514" y="0"/>
                </a:lnTo>
                <a:lnTo>
                  <a:pt x="2137514" y="1085833"/>
                </a:lnTo>
                <a:lnTo>
                  <a:pt x="0" y="1085833"/>
                </a:lnTo>
                <a:close/>
              </a:path>
            </a:pathLst>
          </a:custGeom>
        </p:spPr>
      </p:pic>
      <p:pic>
        <p:nvPicPr>
          <p:cNvPr id="85" name="图片 84" descr="图片包含 游戏机, 食物&#10;&#10;描述已自动生成"/>
          <p:cNvPicPr>
            <a:picLocks noChangeAspect="1"/>
          </p:cNvPicPr>
          <p:nvPr/>
        </p:nvPicPr>
        <p:blipFill rotWithShape="1">
          <a:blip r:embed="rId6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35372" r="74740" b="44243"/>
          <a:stretch>
            <a:fillRect/>
          </a:stretch>
        </p:blipFill>
        <p:spPr>
          <a:xfrm flipH="1">
            <a:off x="1005752" y="4668025"/>
            <a:ext cx="1864348" cy="1000323"/>
          </a:xfrm>
          <a:custGeom>
            <a:avLst/>
            <a:gdLst>
              <a:gd name="connsiteX0" fmla="*/ 0 w 12192000"/>
              <a:gd name="connsiteY0" fmla="*/ 0 h 6058657"/>
              <a:gd name="connsiteX1" fmla="*/ 12192000 w 12192000"/>
              <a:gd name="connsiteY1" fmla="*/ 0 h 6058657"/>
              <a:gd name="connsiteX2" fmla="*/ 12192000 w 12192000"/>
              <a:gd name="connsiteY2" fmla="*/ 6058657 h 6058657"/>
              <a:gd name="connsiteX3" fmla="*/ 0 w 12192000"/>
              <a:gd name="connsiteY3" fmla="*/ 6058657 h 605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058657">
                <a:moveTo>
                  <a:pt x="0" y="0"/>
                </a:moveTo>
                <a:lnTo>
                  <a:pt x="12192000" y="0"/>
                </a:lnTo>
                <a:lnTo>
                  <a:pt x="12192000" y="6058657"/>
                </a:lnTo>
                <a:lnTo>
                  <a:pt x="0" y="6058657"/>
                </a:lnTo>
                <a:close/>
              </a:path>
            </a:pathLst>
          </a:cu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8"/>
          <a:srcRect r="35911"/>
          <a:stretch>
            <a:fillRect/>
          </a:stretch>
        </p:blipFill>
        <p:spPr>
          <a:xfrm>
            <a:off x="9245950" y="1259"/>
            <a:ext cx="2946050" cy="2499577"/>
          </a:xfrm>
          <a:custGeom>
            <a:avLst/>
            <a:gdLst>
              <a:gd name="connsiteX0" fmla="*/ 0 w 2946050"/>
              <a:gd name="connsiteY0" fmla="*/ 0 h 2499577"/>
              <a:gd name="connsiteX1" fmla="*/ 2946050 w 2946050"/>
              <a:gd name="connsiteY1" fmla="*/ 0 h 2499577"/>
              <a:gd name="connsiteX2" fmla="*/ 2946050 w 2946050"/>
              <a:gd name="connsiteY2" fmla="*/ 2499577 h 2499577"/>
              <a:gd name="connsiteX3" fmla="*/ 0 w 2946050"/>
              <a:gd name="connsiteY3" fmla="*/ 2499577 h 249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050" h="2499577">
                <a:moveTo>
                  <a:pt x="0" y="0"/>
                </a:moveTo>
                <a:lnTo>
                  <a:pt x="2946050" y="0"/>
                </a:lnTo>
                <a:lnTo>
                  <a:pt x="2946050" y="2499577"/>
                </a:lnTo>
                <a:lnTo>
                  <a:pt x="0" y="2499577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0" name="任意多边形: 形状 69"/>
          <p:cNvSpPr/>
          <p:nvPr/>
        </p:nvSpPr>
        <p:spPr>
          <a:xfrm flipH="1">
            <a:off x="6295007" y="4102080"/>
            <a:ext cx="5019872" cy="1459684"/>
          </a:xfrm>
          <a:custGeom>
            <a:avLst/>
            <a:gdLst>
              <a:gd name="connsiteX0" fmla="*/ 4698732 w 5019872"/>
              <a:gd name="connsiteY0" fmla="*/ 0 h 1244639"/>
              <a:gd name="connsiteX1" fmla="*/ 4698732 w 5019872"/>
              <a:gd name="connsiteY1" fmla="*/ 1175 h 1244639"/>
              <a:gd name="connsiteX2" fmla="*/ 4692910 w 5019872"/>
              <a:gd name="connsiteY2" fmla="*/ 0 h 1244639"/>
              <a:gd name="connsiteX3" fmla="*/ 353219 w 5019872"/>
              <a:gd name="connsiteY3" fmla="*/ 0 h 1244639"/>
              <a:gd name="connsiteX4" fmla="*/ 321140 w 5019872"/>
              <a:gd name="connsiteY4" fmla="*/ 6477 h 1244639"/>
              <a:gd name="connsiteX5" fmla="*/ 321140 w 5019872"/>
              <a:gd name="connsiteY5" fmla="*/ 0 h 1244639"/>
              <a:gd name="connsiteX6" fmla="*/ 160570 w 5019872"/>
              <a:gd name="connsiteY6" fmla="*/ 162323 h 1244639"/>
              <a:gd name="connsiteX7" fmla="*/ 160570 w 5019872"/>
              <a:gd name="connsiteY7" fmla="*/ 459996 h 1244639"/>
              <a:gd name="connsiteX8" fmla="*/ 0 w 5019872"/>
              <a:gd name="connsiteY8" fmla="*/ 622319 h 1244639"/>
              <a:gd name="connsiteX9" fmla="*/ 160570 w 5019872"/>
              <a:gd name="connsiteY9" fmla="*/ 784642 h 1244639"/>
              <a:gd name="connsiteX10" fmla="*/ 160569 w 5019872"/>
              <a:gd name="connsiteY10" fmla="*/ 1082316 h 1244639"/>
              <a:gd name="connsiteX11" fmla="*/ 321139 w 5019872"/>
              <a:gd name="connsiteY11" fmla="*/ 1244639 h 1244639"/>
              <a:gd name="connsiteX12" fmla="*/ 321139 w 5019872"/>
              <a:gd name="connsiteY12" fmla="*/ 1238162 h 1244639"/>
              <a:gd name="connsiteX13" fmla="*/ 353219 w 5019872"/>
              <a:gd name="connsiteY13" fmla="*/ 1244639 h 1244639"/>
              <a:gd name="connsiteX14" fmla="*/ 4692910 w 5019872"/>
              <a:gd name="connsiteY14" fmla="*/ 1244639 h 1244639"/>
              <a:gd name="connsiteX15" fmla="*/ 4698733 w 5019872"/>
              <a:gd name="connsiteY15" fmla="*/ 1243464 h 1244639"/>
              <a:gd name="connsiteX16" fmla="*/ 4698733 w 5019872"/>
              <a:gd name="connsiteY16" fmla="*/ 1244639 h 1244639"/>
              <a:gd name="connsiteX17" fmla="*/ 4859303 w 5019872"/>
              <a:gd name="connsiteY17" fmla="*/ 1082316 h 1244639"/>
              <a:gd name="connsiteX18" fmla="*/ 4859302 w 5019872"/>
              <a:gd name="connsiteY18" fmla="*/ 784642 h 1244639"/>
              <a:gd name="connsiteX19" fmla="*/ 5019872 w 5019872"/>
              <a:gd name="connsiteY19" fmla="*/ 622319 h 1244639"/>
              <a:gd name="connsiteX20" fmla="*/ 4859302 w 5019872"/>
              <a:gd name="connsiteY20" fmla="*/ 459996 h 1244639"/>
              <a:gd name="connsiteX21" fmla="*/ 4859302 w 5019872"/>
              <a:gd name="connsiteY21" fmla="*/ 162323 h 1244639"/>
              <a:gd name="connsiteX22" fmla="*/ 4698732 w 5019872"/>
              <a:gd name="connsiteY22" fmla="*/ 0 h 124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19872" h="1244639">
                <a:moveTo>
                  <a:pt x="4698732" y="0"/>
                </a:moveTo>
                <a:lnTo>
                  <a:pt x="4698732" y="1175"/>
                </a:lnTo>
                <a:lnTo>
                  <a:pt x="4692910" y="0"/>
                </a:lnTo>
                <a:lnTo>
                  <a:pt x="353219" y="0"/>
                </a:lnTo>
                <a:lnTo>
                  <a:pt x="321140" y="6477"/>
                </a:lnTo>
                <a:lnTo>
                  <a:pt x="321140" y="0"/>
                </a:lnTo>
                <a:cubicBezTo>
                  <a:pt x="232460" y="0"/>
                  <a:pt x="160570" y="72674"/>
                  <a:pt x="160570" y="162323"/>
                </a:cubicBezTo>
                <a:lnTo>
                  <a:pt x="160570" y="459996"/>
                </a:lnTo>
                <a:cubicBezTo>
                  <a:pt x="160570" y="549645"/>
                  <a:pt x="88680" y="622319"/>
                  <a:pt x="0" y="622319"/>
                </a:cubicBezTo>
                <a:cubicBezTo>
                  <a:pt x="88680" y="622319"/>
                  <a:pt x="160570" y="694993"/>
                  <a:pt x="160570" y="784642"/>
                </a:cubicBezTo>
                <a:cubicBezTo>
                  <a:pt x="160570" y="883867"/>
                  <a:pt x="160569" y="983091"/>
                  <a:pt x="160569" y="1082316"/>
                </a:cubicBezTo>
                <a:cubicBezTo>
                  <a:pt x="160569" y="1171965"/>
                  <a:pt x="232459" y="1244639"/>
                  <a:pt x="321139" y="1244639"/>
                </a:cubicBezTo>
                <a:lnTo>
                  <a:pt x="321139" y="1238162"/>
                </a:lnTo>
                <a:lnTo>
                  <a:pt x="353219" y="1244639"/>
                </a:lnTo>
                <a:lnTo>
                  <a:pt x="4692910" y="1244639"/>
                </a:lnTo>
                <a:lnTo>
                  <a:pt x="4698733" y="1243464"/>
                </a:lnTo>
                <a:lnTo>
                  <a:pt x="4698733" y="1244639"/>
                </a:lnTo>
                <a:cubicBezTo>
                  <a:pt x="4787413" y="1244639"/>
                  <a:pt x="4859303" y="1171965"/>
                  <a:pt x="4859303" y="1082316"/>
                </a:cubicBezTo>
                <a:cubicBezTo>
                  <a:pt x="4859303" y="983091"/>
                  <a:pt x="4859302" y="883867"/>
                  <a:pt x="4859302" y="784642"/>
                </a:cubicBezTo>
                <a:cubicBezTo>
                  <a:pt x="4859302" y="694993"/>
                  <a:pt x="4931192" y="622319"/>
                  <a:pt x="5019872" y="622319"/>
                </a:cubicBezTo>
                <a:cubicBezTo>
                  <a:pt x="4931192" y="622319"/>
                  <a:pt x="4859302" y="549645"/>
                  <a:pt x="4859302" y="459996"/>
                </a:cubicBezTo>
                <a:lnTo>
                  <a:pt x="4859302" y="162323"/>
                </a:lnTo>
                <a:cubicBezTo>
                  <a:pt x="4859302" y="72674"/>
                  <a:pt x="4787412" y="0"/>
                  <a:pt x="4698732" y="0"/>
                </a:cubicBezTo>
                <a:close/>
              </a:path>
            </a:pathLst>
          </a:custGeom>
          <a:solidFill>
            <a:schemeClr val="tx1"/>
          </a:solidFill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135" name="图片 134" descr="图片包含 游戏机, 食物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9" t="36787" r="2535" b="30910"/>
          <a:stretch>
            <a:fillRect/>
          </a:stretch>
        </p:blipFill>
        <p:spPr>
          <a:xfrm>
            <a:off x="6435415" y="4102080"/>
            <a:ext cx="4879465" cy="1459684"/>
          </a:xfrm>
          <a:custGeom>
            <a:avLst/>
            <a:gdLst>
              <a:gd name="connsiteX0" fmla="*/ 281279 w 4879465"/>
              <a:gd name="connsiteY0" fmla="*/ 0 h 1459684"/>
              <a:gd name="connsiteX1" fmla="*/ 281279 w 4879465"/>
              <a:gd name="connsiteY1" fmla="*/ 7596 h 1459684"/>
              <a:gd name="connsiteX2" fmla="*/ 338507 w 4879465"/>
              <a:gd name="connsiteY2" fmla="*/ 0 h 1459684"/>
              <a:gd name="connsiteX3" fmla="*/ 4526246 w 4879465"/>
              <a:gd name="connsiteY3" fmla="*/ 0 h 1459684"/>
              <a:gd name="connsiteX4" fmla="*/ 4558325 w 4879465"/>
              <a:gd name="connsiteY4" fmla="*/ 7596 h 1459684"/>
              <a:gd name="connsiteX5" fmla="*/ 4558325 w 4879465"/>
              <a:gd name="connsiteY5" fmla="*/ 0 h 1459684"/>
              <a:gd name="connsiteX6" fmla="*/ 4718895 w 4879465"/>
              <a:gd name="connsiteY6" fmla="*/ 190369 h 1459684"/>
              <a:gd name="connsiteX7" fmla="*/ 4718895 w 4879465"/>
              <a:gd name="connsiteY7" fmla="*/ 539473 h 1459684"/>
              <a:gd name="connsiteX8" fmla="*/ 4879465 w 4879465"/>
              <a:gd name="connsiteY8" fmla="*/ 729842 h 1459684"/>
              <a:gd name="connsiteX9" fmla="*/ 4718895 w 4879465"/>
              <a:gd name="connsiteY9" fmla="*/ 920210 h 1459684"/>
              <a:gd name="connsiteX10" fmla="*/ 4718896 w 4879465"/>
              <a:gd name="connsiteY10" fmla="*/ 1269316 h 1459684"/>
              <a:gd name="connsiteX11" fmla="*/ 4558326 w 4879465"/>
              <a:gd name="connsiteY11" fmla="*/ 1459684 h 1459684"/>
              <a:gd name="connsiteX12" fmla="*/ 4558326 w 4879465"/>
              <a:gd name="connsiteY12" fmla="*/ 1452088 h 1459684"/>
              <a:gd name="connsiteX13" fmla="*/ 4526246 w 4879465"/>
              <a:gd name="connsiteY13" fmla="*/ 1459684 h 1459684"/>
              <a:gd name="connsiteX14" fmla="*/ 338507 w 4879465"/>
              <a:gd name="connsiteY14" fmla="*/ 1459684 h 1459684"/>
              <a:gd name="connsiteX15" fmla="*/ 281277 w 4879465"/>
              <a:gd name="connsiteY15" fmla="*/ 1452088 h 1459684"/>
              <a:gd name="connsiteX16" fmla="*/ 281277 w 4879465"/>
              <a:gd name="connsiteY16" fmla="*/ 1459684 h 1459684"/>
              <a:gd name="connsiteX17" fmla="*/ 60235 w 4879465"/>
              <a:gd name="connsiteY17" fmla="*/ 1390408 h 1459684"/>
              <a:gd name="connsiteX18" fmla="*/ 58298 w 4879465"/>
              <a:gd name="connsiteY18" fmla="*/ 1388287 h 1459684"/>
              <a:gd name="connsiteX19" fmla="*/ 32781 w 4879465"/>
              <a:gd name="connsiteY19" fmla="*/ 1343416 h 1459684"/>
              <a:gd name="connsiteX20" fmla="*/ 20162 w 4879465"/>
              <a:gd name="connsiteY20" fmla="*/ 1269316 h 1459684"/>
              <a:gd name="connsiteX21" fmla="*/ 20163 w 4879465"/>
              <a:gd name="connsiteY21" fmla="*/ 920210 h 1459684"/>
              <a:gd name="connsiteX22" fmla="*/ 7545 w 4879465"/>
              <a:gd name="connsiteY22" fmla="*/ 846110 h 1459684"/>
              <a:gd name="connsiteX23" fmla="*/ 0 w 4879465"/>
              <a:gd name="connsiteY23" fmla="*/ 832843 h 1459684"/>
              <a:gd name="connsiteX24" fmla="*/ 0 w 4879465"/>
              <a:gd name="connsiteY24" fmla="*/ 626840 h 1459684"/>
              <a:gd name="connsiteX25" fmla="*/ 7545 w 4879465"/>
              <a:gd name="connsiteY25" fmla="*/ 613573 h 1459684"/>
              <a:gd name="connsiteX26" fmla="*/ 20163 w 4879465"/>
              <a:gd name="connsiteY26" fmla="*/ 539473 h 1459684"/>
              <a:gd name="connsiteX27" fmla="*/ 20163 w 4879465"/>
              <a:gd name="connsiteY27" fmla="*/ 190369 h 1459684"/>
              <a:gd name="connsiteX28" fmla="*/ 32782 w 4879465"/>
              <a:gd name="connsiteY28" fmla="*/ 116269 h 1459684"/>
              <a:gd name="connsiteX29" fmla="*/ 58297 w 4879465"/>
              <a:gd name="connsiteY29" fmla="*/ 71402 h 1459684"/>
              <a:gd name="connsiteX30" fmla="*/ 60237 w 4879465"/>
              <a:gd name="connsiteY30" fmla="*/ 69277 h 1459684"/>
              <a:gd name="connsiteX31" fmla="*/ 281279 w 4879465"/>
              <a:gd name="connsiteY31" fmla="*/ 0 h 145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879465" h="1459684">
                <a:moveTo>
                  <a:pt x="281279" y="0"/>
                </a:moveTo>
                <a:lnTo>
                  <a:pt x="281279" y="7596"/>
                </a:lnTo>
                <a:lnTo>
                  <a:pt x="338507" y="0"/>
                </a:lnTo>
                <a:lnTo>
                  <a:pt x="4526246" y="0"/>
                </a:lnTo>
                <a:lnTo>
                  <a:pt x="4558325" y="7596"/>
                </a:lnTo>
                <a:lnTo>
                  <a:pt x="4558325" y="0"/>
                </a:lnTo>
                <a:cubicBezTo>
                  <a:pt x="4647005" y="0"/>
                  <a:pt x="4718895" y="85231"/>
                  <a:pt x="4718895" y="190369"/>
                </a:cubicBezTo>
                <a:lnTo>
                  <a:pt x="4718895" y="539473"/>
                </a:lnTo>
                <a:cubicBezTo>
                  <a:pt x="4718895" y="644611"/>
                  <a:pt x="4790785" y="729842"/>
                  <a:pt x="4879465" y="729842"/>
                </a:cubicBezTo>
                <a:cubicBezTo>
                  <a:pt x="4790785" y="729842"/>
                  <a:pt x="4718895" y="815072"/>
                  <a:pt x="4718895" y="920210"/>
                </a:cubicBezTo>
                <a:cubicBezTo>
                  <a:pt x="4718895" y="1036579"/>
                  <a:pt x="4718896" y="1152947"/>
                  <a:pt x="4718896" y="1269316"/>
                </a:cubicBezTo>
                <a:cubicBezTo>
                  <a:pt x="4718896" y="1374454"/>
                  <a:pt x="4647006" y="1459684"/>
                  <a:pt x="4558326" y="1459684"/>
                </a:cubicBezTo>
                <a:lnTo>
                  <a:pt x="4558326" y="1452088"/>
                </a:lnTo>
                <a:lnTo>
                  <a:pt x="4526246" y="1459684"/>
                </a:lnTo>
                <a:lnTo>
                  <a:pt x="338507" y="1459684"/>
                </a:lnTo>
                <a:lnTo>
                  <a:pt x="281277" y="1452088"/>
                </a:lnTo>
                <a:lnTo>
                  <a:pt x="281277" y="1459684"/>
                </a:lnTo>
                <a:cubicBezTo>
                  <a:pt x="192288" y="1459684"/>
                  <a:pt x="112775" y="1432717"/>
                  <a:pt x="60235" y="1390408"/>
                </a:cubicBezTo>
                <a:lnTo>
                  <a:pt x="58298" y="1388287"/>
                </a:lnTo>
                <a:lnTo>
                  <a:pt x="32781" y="1343416"/>
                </a:lnTo>
                <a:cubicBezTo>
                  <a:pt x="24655" y="1320641"/>
                  <a:pt x="20162" y="1295600"/>
                  <a:pt x="20162" y="1269316"/>
                </a:cubicBezTo>
                <a:cubicBezTo>
                  <a:pt x="20162" y="1152947"/>
                  <a:pt x="20163" y="1036579"/>
                  <a:pt x="20163" y="920210"/>
                </a:cubicBezTo>
                <a:cubicBezTo>
                  <a:pt x="20163" y="893926"/>
                  <a:pt x="15670" y="868885"/>
                  <a:pt x="7545" y="846110"/>
                </a:cubicBezTo>
                <a:lnTo>
                  <a:pt x="0" y="832843"/>
                </a:lnTo>
                <a:lnTo>
                  <a:pt x="0" y="626840"/>
                </a:lnTo>
                <a:lnTo>
                  <a:pt x="7545" y="613573"/>
                </a:lnTo>
                <a:cubicBezTo>
                  <a:pt x="15670" y="590798"/>
                  <a:pt x="20163" y="565758"/>
                  <a:pt x="20163" y="539473"/>
                </a:cubicBezTo>
                <a:lnTo>
                  <a:pt x="20163" y="190369"/>
                </a:lnTo>
                <a:cubicBezTo>
                  <a:pt x="20163" y="164084"/>
                  <a:pt x="24656" y="139044"/>
                  <a:pt x="32782" y="116269"/>
                </a:cubicBezTo>
                <a:lnTo>
                  <a:pt x="58297" y="71402"/>
                </a:lnTo>
                <a:lnTo>
                  <a:pt x="60237" y="69277"/>
                </a:lnTo>
                <a:cubicBezTo>
                  <a:pt x="112777" y="26968"/>
                  <a:pt x="192289" y="0"/>
                  <a:pt x="281279" y="0"/>
                </a:cubicBezTo>
                <a:close/>
              </a:path>
            </a:pathLst>
          </a:custGeom>
        </p:spPr>
      </p:pic>
      <p:sp>
        <p:nvSpPr>
          <p:cNvPr id="67" name="任意多边形: 形状 66"/>
          <p:cNvSpPr/>
          <p:nvPr/>
        </p:nvSpPr>
        <p:spPr>
          <a:xfrm flipH="1">
            <a:off x="802810" y="1905001"/>
            <a:ext cx="5019872" cy="1459684"/>
          </a:xfrm>
          <a:custGeom>
            <a:avLst/>
            <a:gdLst>
              <a:gd name="connsiteX0" fmla="*/ 4698732 w 5019872"/>
              <a:gd name="connsiteY0" fmla="*/ 0 h 1244639"/>
              <a:gd name="connsiteX1" fmla="*/ 4698732 w 5019872"/>
              <a:gd name="connsiteY1" fmla="*/ 1175 h 1244639"/>
              <a:gd name="connsiteX2" fmla="*/ 4692910 w 5019872"/>
              <a:gd name="connsiteY2" fmla="*/ 0 h 1244639"/>
              <a:gd name="connsiteX3" fmla="*/ 353219 w 5019872"/>
              <a:gd name="connsiteY3" fmla="*/ 0 h 1244639"/>
              <a:gd name="connsiteX4" fmla="*/ 321140 w 5019872"/>
              <a:gd name="connsiteY4" fmla="*/ 6477 h 1244639"/>
              <a:gd name="connsiteX5" fmla="*/ 321140 w 5019872"/>
              <a:gd name="connsiteY5" fmla="*/ 0 h 1244639"/>
              <a:gd name="connsiteX6" fmla="*/ 160570 w 5019872"/>
              <a:gd name="connsiteY6" fmla="*/ 162323 h 1244639"/>
              <a:gd name="connsiteX7" fmla="*/ 160570 w 5019872"/>
              <a:gd name="connsiteY7" fmla="*/ 459996 h 1244639"/>
              <a:gd name="connsiteX8" fmla="*/ 0 w 5019872"/>
              <a:gd name="connsiteY8" fmla="*/ 622319 h 1244639"/>
              <a:gd name="connsiteX9" fmla="*/ 160570 w 5019872"/>
              <a:gd name="connsiteY9" fmla="*/ 784642 h 1244639"/>
              <a:gd name="connsiteX10" fmla="*/ 160569 w 5019872"/>
              <a:gd name="connsiteY10" fmla="*/ 1082316 h 1244639"/>
              <a:gd name="connsiteX11" fmla="*/ 321139 w 5019872"/>
              <a:gd name="connsiteY11" fmla="*/ 1244639 h 1244639"/>
              <a:gd name="connsiteX12" fmla="*/ 321139 w 5019872"/>
              <a:gd name="connsiteY12" fmla="*/ 1238162 h 1244639"/>
              <a:gd name="connsiteX13" fmla="*/ 353219 w 5019872"/>
              <a:gd name="connsiteY13" fmla="*/ 1244639 h 1244639"/>
              <a:gd name="connsiteX14" fmla="*/ 4692910 w 5019872"/>
              <a:gd name="connsiteY14" fmla="*/ 1244639 h 1244639"/>
              <a:gd name="connsiteX15" fmla="*/ 4698733 w 5019872"/>
              <a:gd name="connsiteY15" fmla="*/ 1243464 h 1244639"/>
              <a:gd name="connsiteX16" fmla="*/ 4698733 w 5019872"/>
              <a:gd name="connsiteY16" fmla="*/ 1244639 h 1244639"/>
              <a:gd name="connsiteX17" fmla="*/ 4859303 w 5019872"/>
              <a:gd name="connsiteY17" fmla="*/ 1082316 h 1244639"/>
              <a:gd name="connsiteX18" fmla="*/ 4859302 w 5019872"/>
              <a:gd name="connsiteY18" fmla="*/ 784642 h 1244639"/>
              <a:gd name="connsiteX19" fmla="*/ 5019872 w 5019872"/>
              <a:gd name="connsiteY19" fmla="*/ 622319 h 1244639"/>
              <a:gd name="connsiteX20" fmla="*/ 4859302 w 5019872"/>
              <a:gd name="connsiteY20" fmla="*/ 459996 h 1244639"/>
              <a:gd name="connsiteX21" fmla="*/ 4859302 w 5019872"/>
              <a:gd name="connsiteY21" fmla="*/ 162323 h 1244639"/>
              <a:gd name="connsiteX22" fmla="*/ 4698732 w 5019872"/>
              <a:gd name="connsiteY22" fmla="*/ 0 h 124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19872" h="1244639">
                <a:moveTo>
                  <a:pt x="4698732" y="0"/>
                </a:moveTo>
                <a:lnTo>
                  <a:pt x="4698732" y="1175"/>
                </a:lnTo>
                <a:lnTo>
                  <a:pt x="4692910" y="0"/>
                </a:lnTo>
                <a:lnTo>
                  <a:pt x="353219" y="0"/>
                </a:lnTo>
                <a:lnTo>
                  <a:pt x="321140" y="6477"/>
                </a:lnTo>
                <a:lnTo>
                  <a:pt x="321140" y="0"/>
                </a:lnTo>
                <a:cubicBezTo>
                  <a:pt x="232460" y="0"/>
                  <a:pt x="160570" y="72674"/>
                  <a:pt x="160570" y="162323"/>
                </a:cubicBezTo>
                <a:lnTo>
                  <a:pt x="160570" y="459996"/>
                </a:lnTo>
                <a:cubicBezTo>
                  <a:pt x="160570" y="549645"/>
                  <a:pt x="88680" y="622319"/>
                  <a:pt x="0" y="622319"/>
                </a:cubicBezTo>
                <a:cubicBezTo>
                  <a:pt x="88680" y="622319"/>
                  <a:pt x="160570" y="694993"/>
                  <a:pt x="160570" y="784642"/>
                </a:cubicBezTo>
                <a:cubicBezTo>
                  <a:pt x="160570" y="883867"/>
                  <a:pt x="160569" y="983091"/>
                  <a:pt x="160569" y="1082316"/>
                </a:cubicBezTo>
                <a:cubicBezTo>
                  <a:pt x="160569" y="1171965"/>
                  <a:pt x="232459" y="1244639"/>
                  <a:pt x="321139" y="1244639"/>
                </a:cubicBezTo>
                <a:lnTo>
                  <a:pt x="321139" y="1238162"/>
                </a:lnTo>
                <a:lnTo>
                  <a:pt x="353219" y="1244639"/>
                </a:lnTo>
                <a:lnTo>
                  <a:pt x="4692910" y="1244639"/>
                </a:lnTo>
                <a:lnTo>
                  <a:pt x="4698733" y="1243464"/>
                </a:lnTo>
                <a:lnTo>
                  <a:pt x="4698733" y="1244639"/>
                </a:lnTo>
                <a:cubicBezTo>
                  <a:pt x="4787413" y="1244639"/>
                  <a:pt x="4859303" y="1171965"/>
                  <a:pt x="4859303" y="1082316"/>
                </a:cubicBezTo>
                <a:cubicBezTo>
                  <a:pt x="4859303" y="983091"/>
                  <a:pt x="4859302" y="883867"/>
                  <a:pt x="4859302" y="784642"/>
                </a:cubicBezTo>
                <a:cubicBezTo>
                  <a:pt x="4859302" y="694993"/>
                  <a:pt x="4931192" y="622319"/>
                  <a:pt x="5019872" y="622319"/>
                </a:cubicBezTo>
                <a:cubicBezTo>
                  <a:pt x="4931192" y="622319"/>
                  <a:pt x="4859302" y="549645"/>
                  <a:pt x="4859302" y="459996"/>
                </a:cubicBezTo>
                <a:lnTo>
                  <a:pt x="4859302" y="162323"/>
                </a:lnTo>
                <a:cubicBezTo>
                  <a:pt x="4859302" y="72674"/>
                  <a:pt x="4787412" y="0"/>
                  <a:pt x="4698732" y="0"/>
                </a:cubicBezTo>
                <a:close/>
              </a:path>
            </a:pathLst>
          </a:custGeom>
          <a:solidFill>
            <a:schemeClr val="tx1"/>
          </a:solidFill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93" name="图片 92" descr="图片包含 游戏机, 食物&#10;&#10;描述已自动生成"/>
          <p:cNvPicPr>
            <a:picLocks noChangeAspect="1"/>
          </p:cNvPicPr>
          <p:nvPr/>
        </p:nvPicPr>
        <p:blipFill rotWithShape="1"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4" t="41256" r="4327" b="25808"/>
          <a:stretch>
            <a:fillRect/>
          </a:stretch>
        </p:blipFill>
        <p:spPr>
          <a:xfrm>
            <a:off x="802810" y="1905001"/>
            <a:ext cx="5019872" cy="1459684"/>
          </a:xfrm>
          <a:custGeom>
            <a:avLst/>
            <a:gdLst>
              <a:gd name="connsiteX0" fmla="*/ 321140 w 5019872"/>
              <a:gd name="connsiteY0" fmla="*/ 0 h 1459684"/>
              <a:gd name="connsiteX1" fmla="*/ 321140 w 5019872"/>
              <a:gd name="connsiteY1" fmla="*/ 1378 h 1459684"/>
              <a:gd name="connsiteX2" fmla="*/ 326962 w 5019872"/>
              <a:gd name="connsiteY2" fmla="*/ 0 h 1459684"/>
              <a:gd name="connsiteX3" fmla="*/ 4666653 w 5019872"/>
              <a:gd name="connsiteY3" fmla="*/ 0 h 1459684"/>
              <a:gd name="connsiteX4" fmla="*/ 4698732 w 5019872"/>
              <a:gd name="connsiteY4" fmla="*/ 7596 h 1459684"/>
              <a:gd name="connsiteX5" fmla="*/ 4698732 w 5019872"/>
              <a:gd name="connsiteY5" fmla="*/ 0 h 1459684"/>
              <a:gd name="connsiteX6" fmla="*/ 4859302 w 5019872"/>
              <a:gd name="connsiteY6" fmla="*/ 190369 h 1459684"/>
              <a:gd name="connsiteX7" fmla="*/ 4859302 w 5019872"/>
              <a:gd name="connsiteY7" fmla="*/ 539473 h 1459684"/>
              <a:gd name="connsiteX8" fmla="*/ 5019872 w 5019872"/>
              <a:gd name="connsiteY8" fmla="*/ 729842 h 1459684"/>
              <a:gd name="connsiteX9" fmla="*/ 4859302 w 5019872"/>
              <a:gd name="connsiteY9" fmla="*/ 920210 h 1459684"/>
              <a:gd name="connsiteX10" fmla="*/ 4859303 w 5019872"/>
              <a:gd name="connsiteY10" fmla="*/ 1269316 h 1459684"/>
              <a:gd name="connsiteX11" fmla="*/ 4698733 w 5019872"/>
              <a:gd name="connsiteY11" fmla="*/ 1459684 h 1459684"/>
              <a:gd name="connsiteX12" fmla="*/ 4698733 w 5019872"/>
              <a:gd name="connsiteY12" fmla="*/ 1452088 h 1459684"/>
              <a:gd name="connsiteX13" fmla="*/ 4666653 w 5019872"/>
              <a:gd name="connsiteY13" fmla="*/ 1459684 h 1459684"/>
              <a:gd name="connsiteX14" fmla="*/ 326962 w 5019872"/>
              <a:gd name="connsiteY14" fmla="*/ 1459684 h 1459684"/>
              <a:gd name="connsiteX15" fmla="*/ 321139 w 5019872"/>
              <a:gd name="connsiteY15" fmla="*/ 1458306 h 1459684"/>
              <a:gd name="connsiteX16" fmla="*/ 321139 w 5019872"/>
              <a:gd name="connsiteY16" fmla="*/ 1459684 h 1459684"/>
              <a:gd name="connsiteX17" fmla="*/ 160569 w 5019872"/>
              <a:gd name="connsiteY17" fmla="*/ 1269316 h 1459684"/>
              <a:gd name="connsiteX18" fmla="*/ 160570 w 5019872"/>
              <a:gd name="connsiteY18" fmla="*/ 920210 h 1459684"/>
              <a:gd name="connsiteX19" fmla="*/ 0 w 5019872"/>
              <a:gd name="connsiteY19" fmla="*/ 729842 h 1459684"/>
              <a:gd name="connsiteX20" fmla="*/ 160570 w 5019872"/>
              <a:gd name="connsiteY20" fmla="*/ 539473 h 1459684"/>
              <a:gd name="connsiteX21" fmla="*/ 160570 w 5019872"/>
              <a:gd name="connsiteY21" fmla="*/ 190369 h 1459684"/>
              <a:gd name="connsiteX22" fmla="*/ 321140 w 5019872"/>
              <a:gd name="connsiteY22" fmla="*/ 0 h 145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19872" h="1459684">
                <a:moveTo>
                  <a:pt x="321140" y="0"/>
                </a:moveTo>
                <a:lnTo>
                  <a:pt x="321140" y="1378"/>
                </a:lnTo>
                <a:lnTo>
                  <a:pt x="326962" y="0"/>
                </a:lnTo>
                <a:lnTo>
                  <a:pt x="4666653" y="0"/>
                </a:lnTo>
                <a:lnTo>
                  <a:pt x="4698732" y="7596"/>
                </a:lnTo>
                <a:lnTo>
                  <a:pt x="4698732" y="0"/>
                </a:lnTo>
                <a:cubicBezTo>
                  <a:pt x="4787412" y="0"/>
                  <a:pt x="4859302" y="85230"/>
                  <a:pt x="4859302" y="190369"/>
                </a:cubicBezTo>
                <a:lnTo>
                  <a:pt x="4859302" y="539473"/>
                </a:lnTo>
                <a:cubicBezTo>
                  <a:pt x="4859302" y="644611"/>
                  <a:pt x="4931192" y="729842"/>
                  <a:pt x="5019872" y="729842"/>
                </a:cubicBezTo>
                <a:cubicBezTo>
                  <a:pt x="4931192" y="729842"/>
                  <a:pt x="4859302" y="815072"/>
                  <a:pt x="4859302" y="920210"/>
                </a:cubicBezTo>
                <a:cubicBezTo>
                  <a:pt x="4859302" y="1036579"/>
                  <a:pt x="4859303" y="1152947"/>
                  <a:pt x="4859303" y="1269316"/>
                </a:cubicBezTo>
                <a:cubicBezTo>
                  <a:pt x="4859303" y="1374454"/>
                  <a:pt x="4787413" y="1459684"/>
                  <a:pt x="4698733" y="1459684"/>
                </a:cubicBezTo>
                <a:lnTo>
                  <a:pt x="4698733" y="1452088"/>
                </a:lnTo>
                <a:lnTo>
                  <a:pt x="4666653" y="1459684"/>
                </a:lnTo>
                <a:lnTo>
                  <a:pt x="326962" y="1459684"/>
                </a:lnTo>
                <a:lnTo>
                  <a:pt x="321139" y="1458306"/>
                </a:lnTo>
                <a:lnTo>
                  <a:pt x="321139" y="1459684"/>
                </a:lnTo>
                <a:cubicBezTo>
                  <a:pt x="232459" y="1459684"/>
                  <a:pt x="160569" y="1374454"/>
                  <a:pt x="160569" y="1269316"/>
                </a:cubicBezTo>
                <a:cubicBezTo>
                  <a:pt x="160569" y="1152947"/>
                  <a:pt x="160570" y="1036579"/>
                  <a:pt x="160570" y="920210"/>
                </a:cubicBezTo>
                <a:cubicBezTo>
                  <a:pt x="160570" y="815072"/>
                  <a:pt x="88680" y="729842"/>
                  <a:pt x="0" y="729842"/>
                </a:cubicBezTo>
                <a:cubicBezTo>
                  <a:pt x="88680" y="729842"/>
                  <a:pt x="160570" y="644611"/>
                  <a:pt x="160570" y="539473"/>
                </a:cubicBezTo>
                <a:lnTo>
                  <a:pt x="160570" y="190369"/>
                </a:lnTo>
                <a:cubicBezTo>
                  <a:pt x="160570" y="85230"/>
                  <a:pt x="232460" y="0"/>
                  <a:pt x="321140" y="0"/>
                </a:cubicBezTo>
                <a:close/>
              </a:path>
            </a:pathLst>
          </a:custGeom>
          <a:noFill/>
        </p:spPr>
      </p:pic>
      <p:sp>
        <p:nvSpPr>
          <p:cNvPr id="63" name="文本框 62"/>
          <p:cNvSpPr txBox="1"/>
          <p:nvPr/>
        </p:nvSpPr>
        <p:spPr>
          <a:xfrm>
            <a:off x="859025" y="181527"/>
            <a:ext cx="24688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我们的</a:t>
            </a:r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目标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68" name="任意多边形: 形状 67"/>
          <p:cNvSpPr/>
          <p:nvPr/>
        </p:nvSpPr>
        <p:spPr>
          <a:xfrm flipH="1">
            <a:off x="6295007" y="1905001"/>
            <a:ext cx="5019872" cy="1459684"/>
          </a:xfrm>
          <a:custGeom>
            <a:avLst/>
            <a:gdLst>
              <a:gd name="connsiteX0" fmla="*/ 4698732 w 5019872"/>
              <a:gd name="connsiteY0" fmla="*/ 0 h 1244639"/>
              <a:gd name="connsiteX1" fmla="*/ 4698732 w 5019872"/>
              <a:gd name="connsiteY1" fmla="*/ 1175 h 1244639"/>
              <a:gd name="connsiteX2" fmla="*/ 4692910 w 5019872"/>
              <a:gd name="connsiteY2" fmla="*/ 0 h 1244639"/>
              <a:gd name="connsiteX3" fmla="*/ 353219 w 5019872"/>
              <a:gd name="connsiteY3" fmla="*/ 0 h 1244639"/>
              <a:gd name="connsiteX4" fmla="*/ 321140 w 5019872"/>
              <a:gd name="connsiteY4" fmla="*/ 6477 h 1244639"/>
              <a:gd name="connsiteX5" fmla="*/ 321140 w 5019872"/>
              <a:gd name="connsiteY5" fmla="*/ 0 h 1244639"/>
              <a:gd name="connsiteX6" fmla="*/ 160570 w 5019872"/>
              <a:gd name="connsiteY6" fmla="*/ 162323 h 1244639"/>
              <a:gd name="connsiteX7" fmla="*/ 160570 w 5019872"/>
              <a:gd name="connsiteY7" fmla="*/ 459996 h 1244639"/>
              <a:gd name="connsiteX8" fmla="*/ 0 w 5019872"/>
              <a:gd name="connsiteY8" fmla="*/ 622319 h 1244639"/>
              <a:gd name="connsiteX9" fmla="*/ 160570 w 5019872"/>
              <a:gd name="connsiteY9" fmla="*/ 784642 h 1244639"/>
              <a:gd name="connsiteX10" fmla="*/ 160569 w 5019872"/>
              <a:gd name="connsiteY10" fmla="*/ 1082316 h 1244639"/>
              <a:gd name="connsiteX11" fmla="*/ 321139 w 5019872"/>
              <a:gd name="connsiteY11" fmla="*/ 1244639 h 1244639"/>
              <a:gd name="connsiteX12" fmla="*/ 321139 w 5019872"/>
              <a:gd name="connsiteY12" fmla="*/ 1238162 h 1244639"/>
              <a:gd name="connsiteX13" fmla="*/ 353219 w 5019872"/>
              <a:gd name="connsiteY13" fmla="*/ 1244639 h 1244639"/>
              <a:gd name="connsiteX14" fmla="*/ 4692910 w 5019872"/>
              <a:gd name="connsiteY14" fmla="*/ 1244639 h 1244639"/>
              <a:gd name="connsiteX15" fmla="*/ 4698733 w 5019872"/>
              <a:gd name="connsiteY15" fmla="*/ 1243464 h 1244639"/>
              <a:gd name="connsiteX16" fmla="*/ 4698733 w 5019872"/>
              <a:gd name="connsiteY16" fmla="*/ 1244639 h 1244639"/>
              <a:gd name="connsiteX17" fmla="*/ 4859303 w 5019872"/>
              <a:gd name="connsiteY17" fmla="*/ 1082316 h 1244639"/>
              <a:gd name="connsiteX18" fmla="*/ 4859302 w 5019872"/>
              <a:gd name="connsiteY18" fmla="*/ 784642 h 1244639"/>
              <a:gd name="connsiteX19" fmla="*/ 5019872 w 5019872"/>
              <a:gd name="connsiteY19" fmla="*/ 622319 h 1244639"/>
              <a:gd name="connsiteX20" fmla="*/ 4859302 w 5019872"/>
              <a:gd name="connsiteY20" fmla="*/ 459996 h 1244639"/>
              <a:gd name="connsiteX21" fmla="*/ 4859302 w 5019872"/>
              <a:gd name="connsiteY21" fmla="*/ 162323 h 1244639"/>
              <a:gd name="connsiteX22" fmla="*/ 4698732 w 5019872"/>
              <a:gd name="connsiteY22" fmla="*/ 0 h 124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19872" h="1244639">
                <a:moveTo>
                  <a:pt x="4698732" y="0"/>
                </a:moveTo>
                <a:lnTo>
                  <a:pt x="4698732" y="1175"/>
                </a:lnTo>
                <a:lnTo>
                  <a:pt x="4692910" y="0"/>
                </a:lnTo>
                <a:lnTo>
                  <a:pt x="353219" y="0"/>
                </a:lnTo>
                <a:lnTo>
                  <a:pt x="321140" y="6477"/>
                </a:lnTo>
                <a:lnTo>
                  <a:pt x="321140" y="0"/>
                </a:lnTo>
                <a:cubicBezTo>
                  <a:pt x="232460" y="0"/>
                  <a:pt x="160570" y="72674"/>
                  <a:pt x="160570" y="162323"/>
                </a:cubicBezTo>
                <a:lnTo>
                  <a:pt x="160570" y="459996"/>
                </a:lnTo>
                <a:cubicBezTo>
                  <a:pt x="160570" y="549645"/>
                  <a:pt x="88680" y="622319"/>
                  <a:pt x="0" y="622319"/>
                </a:cubicBezTo>
                <a:cubicBezTo>
                  <a:pt x="88680" y="622319"/>
                  <a:pt x="160570" y="694993"/>
                  <a:pt x="160570" y="784642"/>
                </a:cubicBezTo>
                <a:cubicBezTo>
                  <a:pt x="160570" y="883867"/>
                  <a:pt x="160569" y="983091"/>
                  <a:pt x="160569" y="1082316"/>
                </a:cubicBezTo>
                <a:cubicBezTo>
                  <a:pt x="160569" y="1171965"/>
                  <a:pt x="232459" y="1244639"/>
                  <a:pt x="321139" y="1244639"/>
                </a:cubicBezTo>
                <a:lnTo>
                  <a:pt x="321139" y="1238162"/>
                </a:lnTo>
                <a:lnTo>
                  <a:pt x="353219" y="1244639"/>
                </a:lnTo>
                <a:lnTo>
                  <a:pt x="4692910" y="1244639"/>
                </a:lnTo>
                <a:lnTo>
                  <a:pt x="4698733" y="1243464"/>
                </a:lnTo>
                <a:lnTo>
                  <a:pt x="4698733" y="1244639"/>
                </a:lnTo>
                <a:cubicBezTo>
                  <a:pt x="4787413" y="1244639"/>
                  <a:pt x="4859303" y="1171965"/>
                  <a:pt x="4859303" y="1082316"/>
                </a:cubicBezTo>
                <a:cubicBezTo>
                  <a:pt x="4859303" y="983091"/>
                  <a:pt x="4859302" y="883867"/>
                  <a:pt x="4859302" y="784642"/>
                </a:cubicBezTo>
                <a:cubicBezTo>
                  <a:pt x="4859302" y="694993"/>
                  <a:pt x="4931192" y="622319"/>
                  <a:pt x="5019872" y="622319"/>
                </a:cubicBezTo>
                <a:cubicBezTo>
                  <a:pt x="4931192" y="622319"/>
                  <a:pt x="4859302" y="549645"/>
                  <a:pt x="4859302" y="459996"/>
                </a:cubicBezTo>
                <a:lnTo>
                  <a:pt x="4859302" y="162323"/>
                </a:lnTo>
                <a:cubicBezTo>
                  <a:pt x="4859302" y="72674"/>
                  <a:pt x="4787412" y="0"/>
                  <a:pt x="4698732" y="0"/>
                </a:cubicBezTo>
                <a:close/>
              </a:path>
            </a:pathLst>
          </a:custGeom>
          <a:noFill/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sp>
        <p:nvSpPr>
          <p:cNvPr id="69" name="任意多边形: 形状 68"/>
          <p:cNvSpPr/>
          <p:nvPr/>
        </p:nvSpPr>
        <p:spPr>
          <a:xfrm flipH="1">
            <a:off x="802810" y="4102080"/>
            <a:ext cx="5019872" cy="1459684"/>
          </a:xfrm>
          <a:custGeom>
            <a:avLst/>
            <a:gdLst>
              <a:gd name="connsiteX0" fmla="*/ 4698732 w 5019872"/>
              <a:gd name="connsiteY0" fmla="*/ 0 h 1244639"/>
              <a:gd name="connsiteX1" fmla="*/ 4698732 w 5019872"/>
              <a:gd name="connsiteY1" fmla="*/ 1175 h 1244639"/>
              <a:gd name="connsiteX2" fmla="*/ 4692910 w 5019872"/>
              <a:gd name="connsiteY2" fmla="*/ 0 h 1244639"/>
              <a:gd name="connsiteX3" fmla="*/ 353219 w 5019872"/>
              <a:gd name="connsiteY3" fmla="*/ 0 h 1244639"/>
              <a:gd name="connsiteX4" fmla="*/ 321140 w 5019872"/>
              <a:gd name="connsiteY4" fmla="*/ 6477 h 1244639"/>
              <a:gd name="connsiteX5" fmla="*/ 321140 w 5019872"/>
              <a:gd name="connsiteY5" fmla="*/ 0 h 1244639"/>
              <a:gd name="connsiteX6" fmla="*/ 160570 w 5019872"/>
              <a:gd name="connsiteY6" fmla="*/ 162323 h 1244639"/>
              <a:gd name="connsiteX7" fmla="*/ 160570 w 5019872"/>
              <a:gd name="connsiteY7" fmla="*/ 459996 h 1244639"/>
              <a:gd name="connsiteX8" fmla="*/ 0 w 5019872"/>
              <a:gd name="connsiteY8" fmla="*/ 622319 h 1244639"/>
              <a:gd name="connsiteX9" fmla="*/ 160570 w 5019872"/>
              <a:gd name="connsiteY9" fmla="*/ 784642 h 1244639"/>
              <a:gd name="connsiteX10" fmla="*/ 160569 w 5019872"/>
              <a:gd name="connsiteY10" fmla="*/ 1082316 h 1244639"/>
              <a:gd name="connsiteX11" fmla="*/ 321139 w 5019872"/>
              <a:gd name="connsiteY11" fmla="*/ 1244639 h 1244639"/>
              <a:gd name="connsiteX12" fmla="*/ 321139 w 5019872"/>
              <a:gd name="connsiteY12" fmla="*/ 1238162 h 1244639"/>
              <a:gd name="connsiteX13" fmla="*/ 353219 w 5019872"/>
              <a:gd name="connsiteY13" fmla="*/ 1244639 h 1244639"/>
              <a:gd name="connsiteX14" fmla="*/ 4692910 w 5019872"/>
              <a:gd name="connsiteY14" fmla="*/ 1244639 h 1244639"/>
              <a:gd name="connsiteX15" fmla="*/ 4698733 w 5019872"/>
              <a:gd name="connsiteY15" fmla="*/ 1243464 h 1244639"/>
              <a:gd name="connsiteX16" fmla="*/ 4698733 w 5019872"/>
              <a:gd name="connsiteY16" fmla="*/ 1244639 h 1244639"/>
              <a:gd name="connsiteX17" fmla="*/ 4859303 w 5019872"/>
              <a:gd name="connsiteY17" fmla="*/ 1082316 h 1244639"/>
              <a:gd name="connsiteX18" fmla="*/ 4859302 w 5019872"/>
              <a:gd name="connsiteY18" fmla="*/ 784642 h 1244639"/>
              <a:gd name="connsiteX19" fmla="*/ 5019872 w 5019872"/>
              <a:gd name="connsiteY19" fmla="*/ 622319 h 1244639"/>
              <a:gd name="connsiteX20" fmla="*/ 4859302 w 5019872"/>
              <a:gd name="connsiteY20" fmla="*/ 459996 h 1244639"/>
              <a:gd name="connsiteX21" fmla="*/ 4859302 w 5019872"/>
              <a:gd name="connsiteY21" fmla="*/ 162323 h 1244639"/>
              <a:gd name="connsiteX22" fmla="*/ 4698732 w 5019872"/>
              <a:gd name="connsiteY22" fmla="*/ 0 h 124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19872" h="1244639">
                <a:moveTo>
                  <a:pt x="4698732" y="0"/>
                </a:moveTo>
                <a:lnTo>
                  <a:pt x="4698732" y="1175"/>
                </a:lnTo>
                <a:lnTo>
                  <a:pt x="4692910" y="0"/>
                </a:lnTo>
                <a:lnTo>
                  <a:pt x="353219" y="0"/>
                </a:lnTo>
                <a:lnTo>
                  <a:pt x="321140" y="6477"/>
                </a:lnTo>
                <a:lnTo>
                  <a:pt x="321140" y="0"/>
                </a:lnTo>
                <a:cubicBezTo>
                  <a:pt x="232460" y="0"/>
                  <a:pt x="160570" y="72674"/>
                  <a:pt x="160570" y="162323"/>
                </a:cubicBezTo>
                <a:lnTo>
                  <a:pt x="160570" y="459996"/>
                </a:lnTo>
                <a:cubicBezTo>
                  <a:pt x="160570" y="549645"/>
                  <a:pt x="88680" y="622319"/>
                  <a:pt x="0" y="622319"/>
                </a:cubicBezTo>
                <a:cubicBezTo>
                  <a:pt x="88680" y="622319"/>
                  <a:pt x="160570" y="694993"/>
                  <a:pt x="160570" y="784642"/>
                </a:cubicBezTo>
                <a:cubicBezTo>
                  <a:pt x="160570" y="883867"/>
                  <a:pt x="160569" y="983091"/>
                  <a:pt x="160569" y="1082316"/>
                </a:cubicBezTo>
                <a:cubicBezTo>
                  <a:pt x="160569" y="1171965"/>
                  <a:pt x="232459" y="1244639"/>
                  <a:pt x="321139" y="1244639"/>
                </a:cubicBezTo>
                <a:lnTo>
                  <a:pt x="321139" y="1238162"/>
                </a:lnTo>
                <a:lnTo>
                  <a:pt x="353219" y="1244639"/>
                </a:lnTo>
                <a:lnTo>
                  <a:pt x="4692910" y="1244639"/>
                </a:lnTo>
                <a:lnTo>
                  <a:pt x="4698733" y="1243464"/>
                </a:lnTo>
                <a:lnTo>
                  <a:pt x="4698733" y="1244639"/>
                </a:lnTo>
                <a:cubicBezTo>
                  <a:pt x="4787413" y="1244639"/>
                  <a:pt x="4859303" y="1171965"/>
                  <a:pt x="4859303" y="1082316"/>
                </a:cubicBezTo>
                <a:cubicBezTo>
                  <a:pt x="4859303" y="983091"/>
                  <a:pt x="4859302" y="883867"/>
                  <a:pt x="4859302" y="784642"/>
                </a:cubicBezTo>
                <a:cubicBezTo>
                  <a:pt x="4859302" y="694993"/>
                  <a:pt x="4931192" y="622319"/>
                  <a:pt x="5019872" y="622319"/>
                </a:cubicBezTo>
                <a:cubicBezTo>
                  <a:pt x="4931192" y="622319"/>
                  <a:pt x="4859302" y="549645"/>
                  <a:pt x="4859302" y="459996"/>
                </a:cubicBezTo>
                <a:lnTo>
                  <a:pt x="4859302" y="162323"/>
                </a:lnTo>
                <a:cubicBezTo>
                  <a:pt x="4859302" y="72674"/>
                  <a:pt x="4787412" y="0"/>
                  <a:pt x="4698732" y="0"/>
                </a:cubicBezTo>
                <a:close/>
              </a:path>
            </a:pathLst>
          </a:custGeom>
          <a:noFill/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1418147" y="2114921"/>
            <a:ext cx="3607435" cy="1038860"/>
            <a:chOff x="1418147" y="2114921"/>
            <a:chExt cx="3607435" cy="1038860"/>
          </a:xfrm>
        </p:grpSpPr>
        <p:sp>
          <p:nvSpPr>
            <p:cNvPr id="88" name="矩形 87"/>
            <p:cNvSpPr/>
            <p:nvPr/>
          </p:nvSpPr>
          <p:spPr>
            <a:xfrm>
              <a:off x="1528637" y="2114921"/>
              <a:ext cx="3496945" cy="103886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800" dirty="0">
                  <a:gradFill flip="none" rotWithShape="1">
                    <a:gsLst>
                      <a:gs pos="0">
                        <a:srgbClr val="E6C04A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  <a:cs typeface="黑体" panose="02010609060101010101" charset="-122"/>
                </a:rPr>
                <a:t>实现教学、作业与考试一体化管理</a:t>
              </a:r>
              <a:endParaRPr lang="zh-CN" altLang="en-US" sz="2800" dirty="0">
                <a:gradFill flip="none" rotWithShape="1">
                  <a:gsLst>
                    <a:gs pos="0">
                      <a:srgbClr val="E6C04A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1418147" y="2391845"/>
              <a:ext cx="110613" cy="110613"/>
              <a:chOff x="7052891" y="4232912"/>
              <a:chExt cx="182744" cy="182744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7099428" y="4279449"/>
                <a:ext cx="89670" cy="8967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黑体" panose="02010609060101010101" charset="-122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7052891" y="4232912"/>
                <a:ext cx="182744" cy="182744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黑体" panose="02010609060101010101" charset="-122"/>
                </a:endParaRPr>
              </a:p>
            </p:txBody>
          </p:sp>
        </p:grpSp>
      </p:grpSp>
      <p:grpSp>
        <p:nvGrpSpPr>
          <p:cNvPr id="107" name="组合 106"/>
          <p:cNvGrpSpPr/>
          <p:nvPr/>
        </p:nvGrpSpPr>
        <p:grpSpPr>
          <a:xfrm>
            <a:off x="6962605" y="2114921"/>
            <a:ext cx="3147060" cy="1038860"/>
            <a:chOff x="1418147" y="2114921"/>
            <a:chExt cx="3147060" cy="1038860"/>
          </a:xfrm>
        </p:grpSpPr>
        <p:sp>
          <p:nvSpPr>
            <p:cNvPr id="112" name="矩形 111"/>
            <p:cNvSpPr/>
            <p:nvPr/>
          </p:nvSpPr>
          <p:spPr>
            <a:xfrm>
              <a:off x="1528637" y="2114921"/>
              <a:ext cx="3036570" cy="103886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800" dirty="0">
                  <a:gradFill flip="none" rotWithShape="1">
                    <a:gsLst>
                      <a:gs pos="0">
                        <a:srgbClr val="E6C04A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  <a:cs typeface="黑体" panose="02010609060101010101" charset="-122"/>
                </a:rPr>
                <a:t>提升管理效率与用户体验</a:t>
              </a:r>
              <a:endParaRPr lang="zh-CN" altLang="en-US" sz="2800" dirty="0">
                <a:gradFill flip="none" rotWithShape="1">
                  <a:gsLst>
                    <a:gs pos="0">
                      <a:srgbClr val="E6C04A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1418147" y="2391845"/>
              <a:ext cx="110613" cy="110613"/>
              <a:chOff x="7052891" y="4232912"/>
              <a:chExt cx="182744" cy="182744"/>
            </a:xfrm>
          </p:grpSpPr>
          <p:sp>
            <p:nvSpPr>
              <p:cNvPr id="110" name="椭圆 109"/>
              <p:cNvSpPr/>
              <p:nvPr/>
            </p:nvSpPr>
            <p:spPr>
              <a:xfrm>
                <a:off x="7099428" y="4279449"/>
                <a:ext cx="89670" cy="8967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黑体" panose="02010609060101010101" charset="-122"/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7052891" y="4232912"/>
                <a:ext cx="182744" cy="182744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黑体" panose="02010609060101010101" charset="-122"/>
                </a:endParaRPr>
              </a:p>
            </p:txBody>
          </p:sp>
        </p:grpSp>
      </p:grpSp>
      <p:grpSp>
        <p:nvGrpSpPr>
          <p:cNvPr id="114" name="组合 113"/>
          <p:cNvGrpSpPr/>
          <p:nvPr/>
        </p:nvGrpSpPr>
        <p:grpSpPr>
          <a:xfrm>
            <a:off x="6962605" y="4312837"/>
            <a:ext cx="3369310" cy="1038860"/>
            <a:chOff x="1418147" y="2208901"/>
            <a:chExt cx="3369310" cy="1038860"/>
          </a:xfrm>
        </p:grpSpPr>
        <p:sp>
          <p:nvSpPr>
            <p:cNvPr id="119" name="矩形 118"/>
            <p:cNvSpPr/>
            <p:nvPr/>
          </p:nvSpPr>
          <p:spPr>
            <a:xfrm>
              <a:off x="1547052" y="2208901"/>
              <a:ext cx="3240405" cy="103886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800" dirty="0">
                  <a:gradFill flip="none" rotWithShape="1">
                    <a:gsLst>
                      <a:gs pos="0">
                        <a:srgbClr val="E6C04A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  <a:cs typeface="黑体" panose="02010609060101010101" charset="-122"/>
                </a:rPr>
                <a:t>实现教学资源与数据的一体化整合</a:t>
              </a:r>
              <a:endParaRPr lang="zh-CN" altLang="en-US" sz="2800" dirty="0">
                <a:gradFill flip="none" rotWithShape="1">
                  <a:gsLst>
                    <a:gs pos="0">
                      <a:srgbClr val="E6C04A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1418147" y="2391845"/>
              <a:ext cx="110613" cy="110613"/>
              <a:chOff x="7052891" y="4232912"/>
              <a:chExt cx="182744" cy="182744"/>
            </a:xfrm>
          </p:grpSpPr>
          <p:sp>
            <p:nvSpPr>
              <p:cNvPr id="117" name="椭圆 116"/>
              <p:cNvSpPr/>
              <p:nvPr/>
            </p:nvSpPr>
            <p:spPr>
              <a:xfrm>
                <a:off x="7099428" y="4279449"/>
                <a:ext cx="89670" cy="8967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黑体" panose="02010609060101010101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7052891" y="4232912"/>
                <a:ext cx="182744" cy="182744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黑体" panose="02010609060101010101" charset="-122"/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1418147" y="4312837"/>
            <a:ext cx="3608070" cy="1038860"/>
            <a:chOff x="1418147" y="2106666"/>
            <a:chExt cx="3608070" cy="1038860"/>
          </a:xfrm>
        </p:grpSpPr>
        <p:sp>
          <p:nvSpPr>
            <p:cNvPr id="126" name="矩形 125"/>
            <p:cNvSpPr/>
            <p:nvPr/>
          </p:nvSpPr>
          <p:spPr>
            <a:xfrm>
              <a:off x="1547052" y="2106666"/>
              <a:ext cx="3479165" cy="103886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800" dirty="0">
                  <a:gradFill flip="none" rotWithShape="1">
                    <a:gsLst>
                      <a:gs pos="0">
                        <a:srgbClr val="E6C04A"/>
                      </a:gs>
                      <a:gs pos="100000">
                        <a:schemeClr val="accent2"/>
                      </a:gs>
                    </a:gsLst>
                    <a:lin ang="5400000" scaled="1"/>
                    <a:tileRect/>
                  </a:gradFill>
                  <a:latin typeface="+mj-ea"/>
                  <a:ea typeface="+mj-ea"/>
                  <a:cs typeface="黑体" panose="02010609060101010101" charset="-122"/>
                </a:rPr>
                <a:t>构建高效的角色分工与信息交互机制</a:t>
              </a:r>
              <a:endParaRPr lang="zh-CN" altLang="en-US" sz="2800" dirty="0">
                <a:gradFill flip="none" rotWithShape="1">
                  <a:gsLst>
                    <a:gs pos="0">
                      <a:srgbClr val="E6C04A"/>
                    </a:gs>
                    <a:gs pos="100000">
                      <a:schemeClr val="accent2"/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1418147" y="2391845"/>
              <a:ext cx="110613" cy="110613"/>
              <a:chOff x="7052891" y="4232912"/>
              <a:chExt cx="182744" cy="182744"/>
            </a:xfrm>
          </p:grpSpPr>
          <p:sp>
            <p:nvSpPr>
              <p:cNvPr id="124" name="椭圆 123"/>
              <p:cNvSpPr/>
              <p:nvPr/>
            </p:nvSpPr>
            <p:spPr>
              <a:xfrm>
                <a:off x="7099428" y="4279449"/>
                <a:ext cx="89670" cy="8967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黑体" panose="02010609060101010101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7052891" y="4232912"/>
                <a:ext cx="182744" cy="182744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黑体" panose="02010609060101010101" charset="-122"/>
                </a:endParaRPr>
              </a:p>
            </p:txBody>
          </p:sp>
        </p:grpSp>
      </p:grpSp>
      <p:pic>
        <p:nvPicPr>
          <p:cNvPr id="132" name="图片 131" descr="图片包含 游戏机, 食物&#10;&#10;描述已自动生成"/>
          <p:cNvPicPr>
            <a:picLocks noChangeAspect="1"/>
          </p:cNvPicPr>
          <p:nvPr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8" t="26420" r="47925" b="25448"/>
          <a:stretch>
            <a:fillRect/>
          </a:stretch>
        </p:blipFill>
        <p:spPr>
          <a:xfrm flipH="1">
            <a:off x="3715096" y="4102080"/>
            <a:ext cx="2107587" cy="1459684"/>
          </a:xfrm>
          <a:custGeom>
            <a:avLst/>
            <a:gdLst>
              <a:gd name="connsiteX0" fmla="*/ 2107587 w 2107587"/>
              <a:gd name="connsiteY0" fmla="*/ 0 h 1459684"/>
              <a:gd name="connsiteX1" fmla="*/ 353219 w 2107587"/>
              <a:gd name="connsiteY1" fmla="*/ 0 h 1459684"/>
              <a:gd name="connsiteX2" fmla="*/ 321140 w 2107587"/>
              <a:gd name="connsiteY2" fmla="*/ 7596 h 1459684"/>
              <a:gd name="connsiteX3" fmla="*/ 321140 w 2107587"/>
              <a:gd name="connsiteY3" fmla="*/ 0 h 1459684"/>
              <a:gd name="connsiteX4" fmla="*/ 160570 w 2107587"/>
              <a:gd name="connsiteY4" fmla="*/ 190369 h 1459684"/>
              <a:gd name="connsiteX5" fmla="*/ 160570 w 2107587"/>
              <a:gd name="connsiteY5" fmla="*/ 539473 h 1459684"/>
              <a:gd name="connsiteX6" fmla="*/ 0 w 2107587"/>
              <a:gd name="connsiteY6" fmla="*/ 729842 h 1459684"/>
              <a:gd name="connsiteX7" fmla="*/ 160570 w 2107587"/>
              <a:gd name="connsiteY7" fmla="*/ 920210 h 1459684"/>
              <a:gd name="connsiteX8" fmla="*/ 160569 w 2107587"/>
              <a:gd name="connsiteY8" fmla="*/ 1269316 h 1459684"/>
              <a:gd name="connsiteX9" fmla="*/ 321139 w 2107587"/>
              <a:gd name="connsiteY9" fmla="*/ 1459684 h 1459684"/>
              <a:gd name="connsiteX10" fmla="*/ 321139 w 2107587"/>
              <a:gd name="connsiteY10" fmla="*/ 1452088 h 1459684"/>
              <a:gd name="connsiteX11" fmla="*/ 353219 w 2107587"/>
              <a:gd name="connsiteY11" fmla="*/ 1459684 h 1459684"/>
              <a:gd name="connsiteX12" fmla="*/ 2107587 w 2107587"/>
              <a:gd name="connsiteY12" fmla="*/ 1459684 h 145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07587" h="1459684">
                <a:moveTo>
                  <a:pt x="2107587" y="0"/>
                </a:moveTo>
                <a:lnTo>
                  <a:pt x="353219" y="0"/>
                </a:lnTo>
                <a:lnTo>
                  <a:pt x="321140" y="7596"/>
                </a:lnTo>
                <a:lnTo>
                  <a:pt x="321140" y="0"/>
                </a:lnTo>
                <a:cubicBezTo>
                  <a:pt x="232460" y="0"/>
                  <a:pt x="160570" y="85231"/>
                  <a:pt x="160570" y="190369"/>
                </a:cubicBezTo>
                <a:lnTo>
                  <a:pt x="160570" y="539473"/>
                </a:lnTo>
                <a:cubicBezTo>
                  <a:pt x="160570" y="644611"/>
                  <a:pt x="88680" y="729842"/>
                  <a:pt x="0" y="729842"/>
                </a:cubicBezTo>
                <a:cubicBezTo>
                  <a:pt x="88680" y="729842"/>
                  <a:pt x="160570" y="815072"/>
                  <a:pt x="160570" y="920210"/>
                </a:cubicBezTo>
                <a:cubicBezTo>
                  <a:pt x="160570" y="1036579"/>
                  <a:pt x="160569" y="1152947"/>
                  <a:pt x="160569" y="1269316"/>
                </a:cubicBezTo>
                <a:cubicBezTo>
                  <a:pt x="160569" y="1374454"/>
                  <a:pt x="232459" y="1459684"/>
                  <a:pt x="321139" y="1459684"/>
                </a:cubicBezTo>
                <a:lnTo>
                  <a:pt x="321139" y="1452088"/>
                </a:lnTo>
                <a:lnTo>
                  <a:pt x="353219" y="1459684"/>
                </a:lnTo>
                <a:lnTo>
                  <a:pt x="2107587" y="1459684"/>
                </a:lnTo>
                <a:close/>
              </a:path>
            </a:pathLst>
          </a:custGeom>
        </p:spPr>
      </p:pic>
      <p:pic>
        <p:nvPicPr>
          <p:cNvPr id="133" name="图片 132" descr="图片包含 游戏机, 食物&#10;&#10;描述已自动生成"/>
          <p:cNvPicPr>
            <a:picLocks noChangeAspect="1"/>
          </p:cNvPicPr>
          <p:nvPr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8" t="26420" r="47925" b="25448"/>
          <a:stretch>
            <a:fillRect/>
          </a:stretch>
        </p:blipFill>
        <p:spPr>
          <a:xfrm flipH="1">
            <a:off x="9207292" y="1905001"/>
            <a:ext cx="2107587" cy="1459684"/>
          </a:xfrm>
          <a:custGeom>
            <a:avLst/>
            <a:gdLst>
              <a:gd name="connsiteX0" fmla="*/ 2107587 w 2107587"/>
              <a:gd name="connsiteY0" fmla="*/ 0 h 1459684"/>
              <a:gd name="connsiteX1" fmla="*/ 353219 w 2107587"/>
              <a:gd name="connsiteY1" fmla="*/ 0 h 1459684"/>
              <a:gd name="connsiteX2" fmla="*/ 321140 w 2107587"/>
              <a:gd name="connsiteY2" fmla="*/ 7596 h 1459684"/>
              <a:gd name="connsiteX3" fmla="*/ 321140 w 2107587"/>
              <a:gd name="connsiteY3" fmla="*/ 0 h 1459684"/>
              <a:gd name="connsiteX4" fmla="*/ 160570 w 2107587"/>
              <a:gd name="connsiteY4" fmla="*/ 190369 h 1459684"/>
              <a:gd name="connsiteX5" fmla="*/ 160570 w 2107587"/>
              <a:gd name="connsiteY5" fmla="*/ 539473 h 1459684"/>
              <a:gd name="connsiteX6" fmla="*/ 0 w 2107587"/>
              <a:gd name="connsiteY6" fmla="*/ 729842 h 1459684"/>
              <a:gd name="connsiteX7" fmla="*/ 160570 w 2107587"/>
              <a:gd name="connsiteY7" fmla="*/ 920210 h 1459684"/>
              <a:gd name="connsiteX8" fmla="*/ 160569 w 2107587"/>
              <a:gd name="connsiteY8" fmla="*/ 1269316 h 1459684"/>
              <a:gd name="connsiteX9" fmla="*/ 321139 w 2107587"/>
              <a:gd name="connsiteY9" fmla="*/ 1459684 h 1459684"/>
              <a:gd name="connsiteX10" fmla="*/ 321139 w 2107587"/>
              <a:gd name="connsiteY10" fmla="*/ 1452088 h 1459684"/>
              <a:gd name="connsiteX11" fmla="*/ 353219 w 2107587"/>
              <a:gd name="connsiteY11" fmla="*/ 1459684 h 1459684"/>
              <a:gd name="connsiteX12" fmla="*/ 2107587 w 2107587"/>
              <a:gd name="connsiteY12" fmla="*/ 1459684 h 145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07587" h="1459684">
                <a:moveTo>
                  <a:pt x="2107587" y="0"/>
                </a:moveTo>
                <a:lnTo>
                  <a:pt x="353219" y="0"/>
                </a:lnTo>
                <a:lnTo>
                  <a:pt x="321140" y="7596"/>
                </a:lnTo>
                <a:lnTo>
                  <a:pt x="321140" y="0"/>
                </a:lnTo>
                <a:cubicBezTo>
                  <a:pt x="232460" y="0"/>
                  <a:pt x="160570" y="85231"/>
                  <a:pt x="160570" y="190369"/>
                </a:cubicBezTo>
                <a:lnTo>
                  <a:pt x="160570" y="539473"/>
                </a:lnTo>
                <a:cubicBezTo>
                  <a:pt x="160570" y="644611"/>
                  <a:pt x="88680" y="729842"/>
                  <a:pt x="0" y="729842"/>
                </a:cubicBezTo>
                <a:cubicBezTo>
                  <a:pt x="88680" y="729842"/>
                  <a:pt x="160570" y="815072"/>
                  <a:pt x="160570" y="920210"/>
                </a:cubicBezTo>
                <a:cubicBezTo>
                  <a:pt x="160570" y="1036579"/>
                  <a:pt x="160569" y="1152947"/>
                  <a:pt x="160569" y="1269316"/>
                </a:cubicBezTo>
                <a:cubicBezTo>
                  <a:pt x="160569" y="1374454"/>
                  <a:pt x="232459" y="1459684"/>
                  <a:pt x="321139" y="1459684"/>
                </a:cubicBezTo>
                <a:lnTo>
                  <a:pt x="321139" y="1452088"/>
                </a:lnTo>
                <a:lnTo>
                  <a:pt x="353219" y="1459684"/>
                </a:lnTo>
                <a:lnTo>
                  <a:pt x="2107587" y="1459684"/>
                </a:lnTo>
                <a:close/>
              </a:path>
            </a:pathLst>
          </a:cu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rcRect t="3626" r="50196"/>
          <a:stretch>
            <a:fillRect/>
          </a:stretch>
        </p:blipFill>
        <p:spPr>
          <a:xfrm>
            <a:off x="9899597" y="0"/>
            <a:ext cx="2292403" cy="2408950"/>
          </a:xfrm>
          <a:custGeom>
            <a:avLst/>
            <a:gdLst>
              <a:gd name="connsiteX0" fmla="*/ 0 w 2292403"/>
              <a:gd name="connsiteY0" fmla="*/ 0 h 2408950"/>
              <a:gd name="connsiteX1" fmla="*/ 2292403 w 2292403"/>
              <a:gd name="connsiteY1" fmla="*/ 0 h 2408950"/>
              <a:gd name="connsiteX2" fmla="*/ 2292403 w 2292403"/>
              <a:gd name="connsiteY2" fmla="*/ 2408950 h 2408950"/>
              <a:gd name="connsiteX3" fmla="*/ 0 w 2292403"/>
              <a:gd name="connsiteY3" fmla="*/ 2408950 h 240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403" h="2408950">
                <a:moveTo>
                  <a:pt x="0" y="0"/>
                </a:moveTo>
                <a:lnTo>
                  <a:pt x="2292403" y="0"/>
                </a:lnTo>
                <a:lnTo>
                  <a:pt x="2292403" y="2408950"/>
                </a:lnTo>
                <a:lnTo>
                  <a:pt x="0" y="2408950"/>
                </a:lnTo>
                <a:close/>
              </a:path>
            </a:pathLst>
          </a:cu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rcRect l="32559" b="47835"/>
          <a:stretch>
            <a:fillRect/>
          </a:stretch>
        </p:blipFill>
        <p:spPr>
          <a:xfrm>
            <a:off x="0" y="5554094"/>
            <a:ext cx="3104249" cy="1303906"/>
          </a:xfrm>
          <a:custGeom>
            <a:avLst/>
            <a:gdLst>
              <a:gd name="connsiteX0" fmla="*/ 0 w 3104249"/>
              <a:gd name="connsiteY0" fmla="*/ 0 h 1303906"/>
              <a:gd name="connsiteX1" fmla="*/ 3104249 w 3104249"/>
              <a:gd name="connsiteY1" fmla="*/ 0 h 1303906"/>
              <a:gd name="connsiteX2" fmla="*/ 3104249 w 3104249"/>
              <a:gd name="connsiteY2" fmla="*/ 1303906 h 1303906"/>
              <a:gd name="connsiteX3" fmla="*/ 0 w 3104249"/>
              <a:gd name="connsiteY3" fmla="*/ 1303906 h 130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4249" h="1303906">
                <a:moveTo>
                  <a:pt x="0" y="0"/>
                </a:moveTo>
                <a:lnTo>
                  <a:pt x="3104249" y="0"/>
                </a:lnTo>
                <a:lnTo>
                  <a:pt x="3104249" y="1303906"/>
                </a:lnTo>
                <a:lnTo>
                  <a:pt x="0" y="1303906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5" name="图片 44" descr="图片包含 游戏机, 食物&#10;&#10;描述已自动生成"/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r="3314" b="22818"/>
          <a:stretch>
            <a:fillRect/>
          </a:stretch>
        </p:blipFill>
        <p:spPr>
          <a:xfrm>
            <a:off x="0" y="799343"/>
            <a:ext cx="12192000" cy="6058657"/>
          </a:xfrm>
          <a:custGeom>
            <a:avLst/>
            <a:gdLst>
              <a:gd name="connsiteX0" fmla="*/ 0 w 12192000"/>
              <a:gd name="connsiteY0" fmla="*/ 0 h 6058657"/>
              <a:gd name="connsiteX1" fmla="*/ 12192000 w 12192000"/>
              <a:gd name="connsiteY1" fmla="*/ 0 h 6058657"/>
              <a:gd name="connsiteX2" fmla="*/ 12192000 w 12192000"/>
              <a:gd name="connsiteY2" fmla="*/ 6058657 h 6058657"/>
              <a:gd name="connsiteX3" fmla="*/ 0 w 12192000"/>
              <a:gd name="connsiteY3" fmla="*/ 6058657 h 605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058657">
                <a:moveTo>
                  <a:pt x="0" y="0"/>
                </a:moveTo>
                <a:lnTo>
                  <a:pt x="12192000" y="0"/>
                </a:lnTo>
                <a:lnTo>
                  <a:pt x="12192000" y="6058657"/>
                </a:lnTo>
                <a:lnTo>
                  <a:pt x="0" y="6058657"/>
                </a:lnTo>
                <a:close/>
              </a:path>
            </a:pathLst>
          </a:custGeom>
        </p:spPr>
      </p:pic>
      <p:pic>
        <p:nvPicPr>
          <p:cNvPr id="17" name="图片 16" descr="卡通人物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6059488" y="2696467"/>
            <a:ext cx="344245" cy="35204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970780" y="1026160"/>
            <a:ext cx="1771650" cy="3387123"/>
            <a:chOff x="4388486" y="1734079"/>
            <a:chExt cx="2505457" cy="2854017"/>
          </a:xfrm>
        </p:grpSpPr>
        <p:sp>
          <p:nvSpPr>
            <p:cNvPr id="4" name="文本框 3"/>
            <p:cNvSpPr txBox="1"/>
            <p:nvPr/>
          </p:nvSpPr>
          <p:spPr>
            <a:xfrm>
              <a:off x="4388486" y="1734079"/>
              <a:ext cx="1839194" cy="1369181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整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054749" y="2284274"/>
              <a:ext cx="1839194" cy="1217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体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99026" y="3028273"/>
              <a:ext cx="1444055" cy="9326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66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功</a:t>
              </a:r>
              <a:endParaRPr lang="zh-CN" altLang="en-US" sz="6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926660" y="3370308"/>
              <a:ext cx="1839194" cy="1217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8800" dirty="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  <a:cs typeface="黑体" panose="02010609060101010101" charset="-122"/>
                </a:rPr>
                <a:t>能</a:t>
              </a:r>
              <a:endParaRPr lang="zh-CN" altLang="en-US" sz="88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3" name="文本框 62"/>
          <p:cNvSpPr txBox="1"/>
          <p:nvPr/>
        </p:nvSpPr>
        <p:spPr>
          <a:xfrm>
            <a:off x="1087625" y="181527"/>
            <a:ext cx="201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三大</a:t>
            </a:r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界面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1038" name="图片 1037" descr="图片包含 游戏机, 食物&#10;&#10;描述已自动生成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3" t="13779" r="11208" b="22818"/>
          <a:stretch>
            <a:fillRect/>
          </a:stretch>
        </p:blipFill>
        <p:spPr>
          <a:xfrm>
            <a:off x="84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49" name="组合 1048"/>
          <p:cNvGrpSpPr/>
          <p:nvPr/>
        </p:nvGrpSpPr>
        <p:grpSpPr>
          <a:xfrm>
            <a:off x="9080463" y="1401808"/>
            <a:ext cx="675005" cy="2664646"/>
            <a:chOff x="6657716" y="1457023"/>
            <a:chExt cx="675005" cy="2664646"/>
          </a:xfrm>
        </p:grpSpPr>
        <p:sp>
          <p:nvSpPr>
            <p:cNvPr id="1042" name="任意多边形: 形状 1041"/>
            <p:cNvSpPr/>
            <p:nvPr/>
          </p:nvSpPr>
          <p:spPr>
            <a:xfrm>
              <a:off x="6757945" y="1457023"/>
              <a:ext cx="533998" cy="2664646"/>
            </a:xfrm>
            <a:custGeom>
              <a:avLst/>
              <a:gdLst>
                <a:gd name="connsiteX0" fmla="*/ 260343 w 533998"/>
                <a:gd name="connsiteY0" fmla="*/ 0 h 2664646"/>
                <a:gd name="connsiteX1" fmla="*/ 387794 w 533998"/>
                <a:gd name="connsiteY1" fmla="*/ 127451 h 2664646"/>
                <a:gd name="connsiteX2" fmla="*/ 387794 w 533998"/>
                <a:gd name="connsiteY2" fmla="*/ 127703 h 2664646"/>
                <a:gd name="connsiteX3" fmla="*/ 489869 w 533998"/>
                <a:gd name="connsiteY3" fmla="*/ 127703 h 2664646"/>
                <a:gd name="connsiteX4" fmla="*/ 533998 w 533998"/>
                <a:gd name="connsiteY4" fmla="*/ 171833 h 2664646"/>
                <a:gd name="connsiteX5" fmla="*/ 533998 w 533998"/>
                <a:gd name="connsiteY5" fmla="*/ 831850 h 2664646"/>
                <a:gd name="connsiteX6" fmla="*/ 533998 w 533998"/>
                <a:gd name="connsiteY6" fmla="*/ 1075284 h 2664646"/>
                <a:gd name="connsiteX7" fmla="*/ 533998 w 533998"/>
                <a:gd name="connsiteY7" fmla="*/ 1593850 h 2664646"/>
                <a:gd name="connsiteX8" fmla="*/ 533998 w 533998"/>
                <a:gd name="connsiteY8" fmla="*/ 1735301 h 2664646"/>
                <a:gd name="connsiteX9" fmla="*/ 533998 w 533998"/>
                <a:gd name="connsiteY9" fmla="*/ 2497301 h 2664646"/>
                <a:gd name="connsiteX10" fmla="*/ 489869 w 533998"/>
                <a:gd name="connsiteY10" fmla="*/ 2541431 h 2664646"/>
                <a:gd name="connsiteX11" fmla="*/ 366817 w 533998"/>
                <a:gd name="connsiteY11" fmla="*/ 2541431 h 2664646"/>
                <a:gd name="connsiteX12" fmla="*/ 338185 w 533998"/>
                <a:gd name="connsiteY12" fmla="*/ 2547211 h 2664646"/>
                <a:gd name="connsiteX13" fmla="*/ 260343 w 533998"/>
                <a:gd name="connsiteY13" fmla="*/ 2664646 h 2664646"/>
                <a:gd name="connsiteX14" fmla="*/ 182502 w 533998"/>
                <a:gd name="connsiteY14" fmla="*/ 2547211 h 2664646"/>
                <a:gd name="connsiteX15" fmla="*/ 153870 w 533998"/>
                <a:gd name="connsiteY15" fmla="*/ 2541431 h 2664646"/>
                <a:gd name="connsiteX16" fmla="*/ 44130 w 533998"/>
                <a:gd name="connsiteY16" fmla="*/ 2541431 h 2664646"/>
                <a:gd name="connsiteX17" fmla="*/ 0 w 533998"/>
                <a:gd name="connsiteY17" fmla="*/ 2497301 h 2664646"/>
                <a:gd name="connsiteX18" fmla="*/ 0 w 533998"/>
                <a:gd name="connsiteY18" fmla="*/ 1735301 h 2664646"/>
                <a:gd name="connsiteX19" fmla="*/ 0 w 533998"/>
                <a:gd name="connsiteY19" fmla="*/ 1593850 h 2664646"/>
                <a:gd name="connsiteX20" fmla="*/ 0 w 533998"/>
                <a:gd name="connsiteY20" fmla="*/ 1075284 h 2664646"/>
                <a:gd name="connsiteX21" fmla="*/ 0 w 533998"/>
                <a:gd name="connsiteY21" fmla="*/ 831850 h 2664646"/>
                <a:gd name="connsiteX22" fmla="*/ 0 w 533998"/>
                <a:gd name="connsiteY22" fmla="*/ 171833 h 2664646"/>
                <a:gd name="connsiteX23" fmla="*/ 44130 w 533998"/>
                <a:gd name="connsiteY23" fmla="*/ 127703 h 2664646"/>
                <a:gd name="connsiteX24" fmla="*/ 132893 w 533998"/>
                <a:gd name="connsiteY24" fmla="*/ 127703 h 2664646"/>
                <a:gd name="connsiteX25" fmla="*/ 132893 w 533998"/>
                <a:gd name="connsiteY25" fmla="*/ 127451 h 2664646"/>
                <a:gd name="connsiteX26" fmla="*/ 260343 w 533998"/>
                <a:gd name="connsiteY26" fmla="*/ 0 h 266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998" h="2664646">
                  <a:moveTo>
                    <a:pt x="260343" y="0"/>
                  </a:moveTo>
                  <a:cubicBezTo>
                    <a:pt x="260343" y="70389"/>
                    <a:pt x="317405" y="127451"/>
                    <a:pt x="387794" y="127451"/>
                  </a:cubicBezTo>
                  <a:lnTo>
                    <a:pt x="387794" y="127703"/>
                  </a:lnTo>
                  <a:lnTo>
                    <a:pt x="489869" y="127703"/>
                  </a:lnTo>
                  <a:cubicBezTo>
                    <a:pt x="514241" y="127703"/>
                    <a:pt x="533998" y="147461"/>
                    <a:pt x="533998" y="171833"/>
                  </a:cubicBezTo>
                  <a:lnTo>
                    <a:pt x="533998" y="831850"/>
                  </a:lnTo>
                  <a:lnTo>
                    <a:pt x="533998" y="1075284"/>
                  </a:lnTo>
                  <a:lnTo>
                    <a:pt x="533998" y="1593850"/>
                  </a:lnTo>
                  <a:lnTo>
                    <a:pt x="533998" y="1735301"/>
                  </a:lnTo>
                  <a:lnTo>
                    <a:pt x="533998" y="2497301"/>
                  </a:lnTo>
                  <a:cubicBezTo>
                    <a:pt x="533998" y="2521673"/>
                    <a:pt x="514241" y="2541431"/>
                    <a:pt x="489869" y="2541431"/>
                  </a:cubicBezTo>
                  <a:lnTo>
                    <a:pt x="366817" y="2541431"/>
                  </a:lnTo>
                  <a:lnTo>
                    <a:pt x="338185" y="2547211"/>
                  </a:lnTo>
                  <a:cubicBezTo>
                    <a:pt x="292441" y="2566559"/>
                    <a:pt x="260343" y="2611854"/>
                    <a:pt x="260343" y="2664646"/>
                  </a:cubicBezTo>
                  <a:cubicBezTo>
                    <a:pt x="260343" y="2611854"/>
                    <a:pt x="228247" y="2566559"/>
                    <a:pt x="182502" y="2547211"/>
                  </a:cubicBezTo>
                  <a:lnTo>
                    <a:pt x="153870" y="2541431"/>
                  </a:lnTo>
                  <a:lnTo>
                    <a:pt x="44130" y="2541431"/>
                  </a:lnTo>
                  <a:cubicBezTo>
                    <a:pt x="19758" y="2541431"/>
                    <a:pt x="0" y="2521673"/>
                    <a:pt x="0" y="2497301"/>
                  </a:cubicBezTo>
                  <a:lnTo>
                    <a:pt x="0" y="1735301"/>
                  </a:lnTo>
                  <a:lnTo>
                    <a:pt x="0" y="1593850"/>
                  </a:lnTo>
                  <a:lnTo>
                    <a:pt x="0" y="1075284"/>
                  </a:lnTo>
                  <a:lnTo>
                    <a:pt x="0" y="831850"/>
                  </a:lnTo>
                  <a:lnTo>
                    <a:pt x="0" y="171833"/>
                  </a:lnTo>
                  <a:cubicBezTo>
                    <a:pt x="0" y="147461"/>
                    <a:pt x="19758" y="127703"/>
                    <a:pt x="44130" y="127703"/>
                  </a:cubicBezTo>
                  <a:lnTo>
                    <a:pt x="132893" y="127703"/>
                  </a:lnTo>
                  <a:lnTo>
                    <a:pt x="132893" y="127451"/>
                  </a:lnTo>
                  <a:cubicBezTo>
                    <a:pt x="203282" y="127451"/>
                    <a:pt x="260343" y="70389"/>
                    <a:pt x="2603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gradFill>
                <a:gsLst>
                  <a:gs pos="0">
                    <a:srgbClr val="E6C04A"/>
                  </a:gs>
                  <a:gs pos="100000">
                    <a:srgbClr val="E9872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cs typeface="黑体" panose="02010609060101010101" charset="-122"/>
              </a:endParaRPr>
            </a:p>
          </p:txBody>
        </p:sp>
        <p:sp>
          <p:nvSpPr>
            <p:cNvPr id="1044" name="文本框 1043"/>
            <p:cNvSpPr txBox="1"/>
            <p:nvPr/>
          </p:nvSpPr>
          <p:spPr>
            <a:xfrm>
              <a:off x="6657716" y="1727630"/>
              <a:ext cx="675005" cy="2123440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>
              <a:defPPr>
                <a:defRPr lang="zh-CN"/>
              </a:defPPr>
              <a:lvl1pPr algn="ctr">
                <a:defRPr sz="1380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3200" dirty="0">
                  <a:gradFill flip="none" rotWithShape="1"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13500000" scaled="1"/>
                    <a:tileRect/>
                  </a:gradFill>
                  <a:cs typeface="黑体" panose="02010609060101010101" charset="-122"/>
                </a:rPr>
                <a:t>管理员界面</a:t>
              </a:r>
              <a:endParaRPr lang="zh-CN" altLang="en-US" sz="3200" dirty="0">
                <a:gradFill flip="none" rotWithShape="1"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13500000" scaled="1"/>
                  <a:tileRect/>
                </a:gradFill>
                <a:cs typeface="黑体" panose="02010609060101010101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424430" y="1402080"/>
            <a:ext cx="675005" cy="2953385"/>
            <a:chOff x="6657716" y="1457023"/>
            <a:chExt cx="675005" cy="2664646"/>
          </a:xfrm>
        </p:grpSpPr>
        <p:sp>
          <p:nvSpPr>
            <p:cNvPr id="62" name="任意多边形: 形状 61"/>
            <p:cNvSpPr/>
            <p:nvPr/>
          </p:nvSpPr>
          <p:spPr>
            <a:xfrm>
              <a:off x="6757945" y="1457023"/>
              <a:ext cx="533998" cy="2664646"/>
            </a:xfrm>
            <a:custGeom>
              <a:avLst/>
              <a:gdLst>
                <a:gd name="connsiteX0" fmla="*/ 260343 w 533998"/>
                <a:gd name="connsiteY0" fmla="*/ 0 h 2664646"/>
                <a:gd name="connsiteX1" fmla="*/ 387794 w 533998"/>
                <a:gd name="connsiteY1" fmla="*/ 127451 h 2664646"/>
                <a:gd name="connsiteX2" fmla="*/ 387794 w 533998"/>
                <a:gd name="connsiteY2" fmla="*/ 127703 h 2664646"/>
                <a:gd name="connsiteX3" fmla="*/ 489869 w 533998"/>
                <a:gd name="connsiteY3" fmla="*/ 127703 h 2664646"/>
                <a:gd name="connsiteX4" fmla="*/ 533998 w 533998"/>
                <a:gd name="connsiteY4" fmla="*/ 171833 h 2664646"/>
                <a:gd name="connsiteX5" fmla="*/ 533998 w 533998"/>
                <a:gd name="connsiteY5" fmla="*/ 831850 h 2664646"/>
                <a:gd name="connsiteX6" fmla="*/ 533998 w 533998"/>
                <a:gd name="connsiteY6" fmla="*/ 1075284 h 2664646"/>
                <a:gd name="connsiteX7" fmla="*/ 533998 w 533998"/>
                <a:gd name="connsiteY7" fmla="*/ 1593850 h 2664646"/>
                <a:gd name="connsiteX8" fmla="*/ 533998 w 533998"/>
                <a:gd name="connsiteY8" fmla="*/ 1735301 h 2664646"/>
                <a:gd name="connsiteX9" fmla="*/ 533998 w 533998"/>
                <a:gd name="connsiteY9" fmla="*/ 2497301 h 2664646"/>
                <a:gd name="connsiteX10" fmla="*/ 489869 w 533998"/>
                <a:gd name="connsiteY10" fmla="*/ 2541431 h 2664646"/>
                <a:gd name="connsiteX11" fmla="*/ 366817 w 533998"/>
                <a:gd name="connsiteY11" fmla="*/ 2541431 h 2664646"/>
                <a:gd name="connsiteX12" fmla="*/ 338185 w 533998"/>
                <a:gd name="connsiteY12" fmla="*/ 2547211 h 2664646"/>
                <a:gd name="connsiteX13" fmla="*/ 260343 w 533998"/>
                <a:gd name="connsiteY13" fmla="*/ 2664646 h 2664646"/>
                <a:gd name="connsiteX14" fmla="*/ 182502 w 533998"/>
                <a:gd name="connsiteY14" fmla="*/ 2547211 h 2664646"/>
                <a:gd name="connsiteX15" fmla="*/ 153870 w 533998"/>
                <a:gd name="connsiteY15" fmla="*/ 2541431 h 2664646"/>
                <a:gd name="connsiteX16" fmla="*/ 44130 w 533998"/>
                <a:gd name="connsiteY16" fmla="*/ 2541431 h 2664646"/>
                <a:gd name="connsiteX17" fmla="*/ 0 w 533998"/>
                <a:gd name="connsiteY17" fmla="*/ 2497301 h 2664646"/>
                <a:gd name="connsiteX18" fmla="*/ 0 w 533998"/>
                <a:gd name="connsiteY18" fmla="*/ 1735301 h 2664646"/>
                <a:gd name="connsiteX19" fmla="*/ 0 w 533998"/>
                <a:gd name="connsiteY19" fmla="*/ 1593850 h 2664646"/>
                <a:gd name="connsiteX20" fmla="*/ 0 w 533998"/>
                <a:gd name="connsiteY20" fmla="*/ 1075284 h 2664646"/>
                <a:gd name="connsiteX21" fmla="*/ 0 w 533998"/>
                <a:gd name="connsiteY21" fmla="*/ 831850 h 2664646"/>
                <a:gd name="connsiteX22" fmla="*/ 0 w 533998"/>
                <a:gd name="connsiteY22" fmla="*/ 171833 h 2664646"/>
                <a:gd name="connsiteX23" fmla="*/ 44130 w 533998"/>
                <a:gd name="connsiteY23" fmla="*/ 127703 h 2664646"/>
                <a:gd name="connsiteX24" fmla="*/ 132893 w 533998"/>
                <a:gd name="connsiteY24" fmla="*/ 127703 h 2664646"/>
                <a:gd name="connsiteX25" fmla="*/ 132893 w 533998"/>
                <a:gd name="connsiteY25" fmla="*/ 127451 h 2664646"/>
                <a:gd name="connsiteX26" fmla="*/ 260343 w 533998"/>
                <a:gd name="connsiteY26" fmla="*/ 0 h 266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998" h="2664646">
                  <a:moveTo>
                    <a:pt x="260343" y="0"/>
                  </a:moveTo>
                  <a:cubicBezTo>
                    <a:pt x="260343" y="70389"/>
                    <a:pt x="317405" y="127451"/>
                    <a:pt x="387794" y="127451"/>
                  </a:cubicBezTo>
                  <a:lnTo>
                    <a:pt x="387794" y="127703"/>
                  </a:lnTo>
                  <a:lnTo>
                    <a:pt x="489869" y="127703"/>
                  </a:lnTo>
                  <a:cubicBezTo>
                    <a:pt x="514241" y="127703"/>
                    <a:pt x="533998" y="147461"/>
                    <a:pt x="533998" y="171833"/>
                  </a:cubicBezTo>
                  <a:lnTo>
                    <a:pt x="533998" y="831850"/>
                  </a:lnTo>
                  <a:lnTo>
                    <a:pt x="533998" y="1075284"/>
                  </a:lnTo>
                  <a:lnTo>
                    <a:pt x="533998" y="1593850"/>
                  </a:lnTo>
                  <a:lnTo>
                    <a:pt x="533998" y="1735301"/>
                  </a:lnTo>
                  <a:lnTo>
                    <a:pt x="533998" y="2497301"/>
                  </a:lnTo>
                  <a:cubicBezTo>
                    <a:pt x="533998" y="2521673"/>
                    <a:pt x="514241" y="2541431"/>
                    <a:pt x="489869" y="2541431"/>
                  </a:cubicBezTo>
                  <a:lnTo>
                    <a:pt x="366817" y="2541431"/>
                  </a:lnTo>
                  <a:lnTo>
                    <a:pt x="338185" y="2547211"/>
                  </a:lnTo>
                  <a:cubicBezTo>
                    <a:pt x="292441" y="2566559"/>
                    <a:pt x="260343" y="2611854"/>
                    <a:pt x="260343" y="2664646"/>
                  </a:cubicBezTo>
                  <a:cubicBezTo>
                    <a:pt x="260343" y="2611854"/>
                    <a:pt x="228247" y="2566559"/>
                    <a:pt x="182502" y="2547211"/>
                  </a:cubicBezTo>
                  <a:lnTo>
                    <a:pt x="153870" y="2541431"/>
                  </a:lnTo>
                  <a:lnTo>
                    <a:pt x="44130" y="2541431"/>
                  </a:lnTo>
                  <a:cubicBezTo>
                    <a:pt x="19758" y="2541431"/>
                    <a:pt x="0" y="2521673"/>
                    <a:pt x="0" y="2497301"/>
                  </a:cubicBezTo>
                  <a:lnTo>
                    <a:pt x="0" y="1735301"/>
                  </a:lnTo>
                  <a:lnTo>
                    <a:pt x="0" y="1593850"/>
                  </a:lnTo>
                  <a:lnTo>
                    <a:pt x="0" y="1075284"/>
                  </a:lnTo>
                  <a:lnTo>
                    <a:pt x="0" y="831850"/>
                  </a:lnTo>
                  <a:lnTo>
                    <a:pt x="0" y="171833"/>
                  </a:lnTo>
                  <a:cubicBezTo>
                    <a:pt x="0" y="147461"/>
                    <a:pt x="19758" y="127703"/>
                    <a:pt x="44130" y="127703"/>
                  </a:cubicBezTo>
                  <a:lnTo>
                    <a:pt x="132893" y="127703"/>
                  </a:lnTo>
                  <a:lnTo>
                    <a:pt x="132893" y="127451"/>
                  </a:lnTo>
                  <a:cubicBezTo>
                    <a:pt x="203282" y="127451"/>
                    <a:pt x="260343" y="70389"/>
                    <a:pt x="2603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gradFill>
                <a:gsLst>
                  <a:gs pos="0">
                    <a:srgbClr val="E6C04A"/>
                  </a:gs>
                  <a:gs pos="100000">
                    <a:srgbClr val="E9872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cs typeface="黑体" panose="02010609060101010101" charset="-122"/>
              </a:endParaRPr>
            </a:p>
          </p:txBody>
        </p:sp>
        <p:sp>
          <p:nvSpPr>
            <p:cNvPr id="1024" name="文本框 1023"/>
            <p:cNvSpPr txBox="1"/>
            <p:nvPr/>
          </p:nvSpPr>
          <p:spPr>
            <a:xfrm>
              <a:off x="6657716" y="1701659"/>
              <a:ext cx="675005" cy="191526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 algn="ctr">
                <a:defRPr sz="1380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3200" dirty="0">
                  <a:gradFill flip="none" rotWithShape="1"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13500000" scaled="1"/>
                    <a:tileRect/>
                  </a:gradFill>
                  <a:cs typeface="黑体" panose="02010609060101010101" charset="-122"/>
                </a:rPr>
                <a:t>教师界面</a:t>
              </a:r>
              <a:endParaRPr lang="zh-CN" altLang="en-US" sz="3200" dirty="0">
                <a:gradFill flip="none" rotWithShape="1"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13500000" scaled="1"/>
                  <a:tileRect/>
                </a:gradFill>
                <a:cs typeface="黑体" panose="02010609060101010101" charset="-122"/>
              </a:endParaRPr>
            </a:p>
          </p:txBody>
        </p:sp>
      </p:grpSp>
      <p:grpSp>
        <p:nvGrpSpPr>
          <p:cNvPr id="1026" name="组合 1025"/>
          <p:cNvGrpSpPr/>
          <p:nvPr/>
        </p:nvGrpSpPr>
        <p:grpSpPr>
          <a:xfrm>
            <a:off x="5619750" y="2466975"/>
            <a:ext cx="675005" cy="2760980"/>
            <a:chOff x="6657716" y="1457023"/>
            <a:chExt cx="675005" cy="2664646"/>
          </a:xfrm>
        </p:grpSpPr>
        <p:sp>
          <p:nvSpPr>
            <p:cNvPr id="1028" name="任意多边形: 形状 1027"/>
            <p:cNvSpPr/>
            <p:nvPr/>
          </p:nvSpPr>
          <p:spPr>
            <a:xfrm>
              <a:off x="6757945" y="1457023"/>
              <a:ext cx="533998" cy="2664646"/>
            </a:xfrm>
            <a:custGeom>
              <a:avLst/>
              <a:gdLst>
                <a:gd name="connsiteX0" fmla="*/ 260343 w 533998"/>
                <a:gd name="connsiteY0" fmla="*/ 0 h 2664646"/>
                <a:gd name="connsiteX1" fmla="*/ 387794 w 533998"/>
                <a:gd name="connsiteY1" fmla="*/ 127451 h 2664646"/>
                <a:gd name="connsiteX2" fmla="*/ 387794 w 533998"/>
                <a:gd name="connsiteY2" fmla="*/ 127703 h 2664646"/>
                <a:gd name="connsiteX3" fmla="*/ 489869 w 533998"/>
                <a:gd name="connsiteY3" fmla="*/ 127703 h 2664646"/>
                <a:gd name="connsiteX4" fmla="*/ 533998 w 533998"/>
                <a:gd name="connsiteY4" fmla="*/ 171833 h 2664646"/>
                <a:gd name="connsiteX5" fmla="*/ 533998 w 533998"/>
                <a:gd name="connsiteY5" fmla="*/ 831850 h 2664646"/>
                <a:gd name="connsiteX6" fmla="*/ 533998 w 533998"/>
                <a:gd name="connsiteY6" fmla="*/ 1075284 h 2664646"/>
                <a:gd name="connsiteX7" fmla="*/ 533998 w 533998"/>
                <a:gd name="connsiteY7" fmla="*/ 1593850 h 2664646"/>
                <a:gd name="connsiteX8" fmla="*/ 533998 w 533998"/>
                <a:gd name="connsiteY8" fmla="*/ 1735301 h 2664646"/>
                <a:gd name="connsiteX9" fmla="*/ 533998 w 533998"/>
                <a:gd name="connsiteY9" fmla="*/ 2497301 h 2664646"/>
                <a:gd name="connsiteX10" fmla="*/ 489869 w 533998"/>
                <a:gd name="connsiteY10" fmla="*/ 2541431 h 2664646"/>
                <a:gd name="connsiteX11" fmla="*/ 366817 w 533998"/>
                <a:gd name="connsiteY11" fmla="*/ 2541431 h 2664646"/>
                <a:gd name="connsiteX12" fmla="*/ 338185 w 533998"/>
                <a:gd name="connsiteY12" fmla="*/ 2547211 h 2664646"/>
                <a:gd name="connsiteX13" fmla="*/ 260343 w 533998"/>
                <a:gd name="connsiteY13" fmla="*/ 2664646 h 2664646"/>
                <a:gd name="connsiteX14" fmla="*/ 182502 w 533998"/>
                <a:gd name="connsiteY14" fmla="*/ 2547211 h 2664646"/>
                <a:gd name="connsiteX15" fmla="*/ 153870 w 533998"/>
                <a:gd name="connsiteY15" fmla="*/ 2541431 h 2664646"/>
                <a:gd name="connsiteX16" fmla="*/ 44130 w 533998"/>
                <a:gd name="connsiteY16" fmla="*/ 2541431 h 2664646"/>
                <a:gd name="connsiteX17" fmla="*/ 0 w 533998"/>
                <a:gd name="connsiteY17" fmla="*/ 2497301 h 2664646"/>
                <a:gd name="connsiteX18" fmla="*/ 0 w 533998"/>
                <a:gd name="connsiteY18" fmla="*/ 1735301 h 2664646"/>
                <a:gd name="connsiteX19" fmla="*/ 0 w 533998"/>
                <a:gd name="connsiteY19" fmla="*/ 1593850 h 2664646"/>
                <a:gd name="connsiteX20" fmla="*/ 0 w 533998"/>
                <a:gd name="connsiteY20" fmla="*/ 1075284 h 2664646"/>
                <a:gd name="connsiteX21" fmla="*/ 0 w 533998"/>
                <a:gd name="connsiteY21" fmla="*/ 831850 h 2664646"/>
                <a:gd name="connsiteX22" fmla="*/ 0 w 533998"/>
                <a:gd name="connsiteY22" fmla="*/ 171833 h 2664646"/>
                <a:gd name="connsiteX23" fmla="*/ 44130 w 533998"/>
                <a:gd name="connsiteY23" fmla="*/ 127703 h 2664646"/>
                <a:gd name="connsiteX24" fmla="*/ 132893 w 533998"/>
                <a:gd name="connsiteY24" fmla="*/ 127703 h 2664646"/>
                <a:gd name="connsiteX25" fmla="*/ 132893 w 533998"/>
                <a:gd name="connsiteY25" fmla="*/ 127451 h 2664646"/>
                <a:gd name="connsiteX26" fmla="*/ 260343 w 533998"/>
                <a:gd name="connsiteY26" fmla="*/ 0 h 2664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3998" h="2664646">
                  <a:moveTo>
                    <a:pt x="260343" y="0"/>
                  </a:moveTo>
                  <a:cubicBezTo>
                    <a:pt x="260343" y="70389"/>
                    <a:pt x="317405" y="127451"/>
                    <a:pt x="387794" y="127451"/>
                  </a:cubicBezTo>
                  <a:lnTo>
                    <a:pt x="387794" y="127703"/>
                  </a:lnTo>
                  <a:lnTo>
                    <a:pt x="489869" y="127703"/>
                  </a:lnTo>
                  <a:cubicBezTo>
                    <a:pt x="514241" y="127703"/>
                    <a:pt x="533998" y="147461"/>
                    <a:pt x="533998" y="171833"/>
                  </a:cubicBezTo>
                  <a:lnTo>
                    <a:pt x="533998" y="831850"/>
                  </a:lnTo>
                  <a:lnTo>
                    <a:pt x="533998" y="1075284"/>
                  </a:lnTo>
                  <a:lnTo>
                    <a:pt x="533998" y="1593850"/>
                  </a:lnTo>
                  <a:lnTo>
                    <a:pt x="533998" y="1735301"/>
                  </a:lnTo>
                  <a:lnTo>
                    <a:pt x="533998" y="2497301"/>
                  </a:lnTo>
                  <a:cubicBezTo>
                    <a:pt x="533998" y="2521673"/>
                    <a:pt x="514241" y="2541431"/>
                    <a:pt x="489869" y="2541431"/>
                  </a:cubicBezTo>
                  <a:lnTo>
                    <a:pt x="366817" y="2541431"/>
                  </a:lnTo>
                  <a:lnTo>
                    <a:pt x="338185" y="2547211"/>
                  </a:lnTo>
                  <a:cubicBezTo>
                    <a:pt x="292441" y="2566559"/>
                    <a:pt x="260343" y="2611854"/>
                    <a:pt x="260343" y="2664646"/>
                  </a:cubicBezTo>
                  <a:cubicBezTo>
                    <a:pt x="260343" y="2611854"/>
                    <a:pt x="228247" y="2566559"/>
                    <a:pt x="182502" y="2547211"/>
                  </a:cubicBezTo>
                  <a:lnTo>
                    <a:pt x="153870" y="2541431"/>
                  </a:lnTo>
                  <a:lnTo>
                    <a:pt x="44130" y="2541431"/>
                  </a:lnTo>
                  <a:cubicBezTo>
                    <a:pt x="19758" y="2541431"/>
                    <a:pt x="0" y="2521673"/>
                    <a:pt x="0" y="2497301"/>
                  </a:cubicBezTo>
                  <a:lnTo>
                    <a:pt x="0" y="1735301"/>
                  </a:lnTo>
                  <a:lnTo>
                    <a:pt x="0" y="1593850"/>
                  </a:lnTo>
                  <a:lnTo>
                    <a:pt x="0" y="1075284"/>
                  </a:lnTo>
                  <a:lnTo>
                    <a:pt x="0" y="831850"/>
                  </a:lnTo>
                  <a:lnTo>
                    <a:pt x="0" y="171833"/>
                  </a:lnTo>
                  <a:cubicBezTo>
                    <a:pt x="0" y="147461"/>
                    <a:pt x="19758" y="127703"/>
                    <a:pt x="44130" y="127703"/>
                  </a:cubicBezTo>
                  <a:lnTo>
                    <a:pt x="132893" y="127703"/>
                  </a:lnTo>
                  <a:lnTo>
                    <a:pt x="132893" y="127451"/>
                  </a:lnTo>
                  <a:cubicBezTo>
                    <a:pt x="203282" y="127451"/>
                    <a:pt x="260343" y="70389"/>
                    <a:pt x="2603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gradFill>
                <a:gsLst>
                  <a:gs pos="0">
                    <a:srgbClr val="E6C04A"/>
                  </a:gs>
                  <a:gs pos="100000">
                    <a:srgbClr val="E98722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cs typeface="黑体" panose="02010609060101010101" charset="-122"/>
              </a:endParaRPr>
            </a:p>
          </p:txBody>
        </p:sp>
        <p:sp>
          <p:nvSpPr>
            <p:cNvPr id="1029" name="文本框 1028"/>
            <p:cNvSpPr txBox="1"/>
            <p:nvPr/>
          </p:nvSpPr>
          <p:spPr>
            <a:xfrm>
              <a:off x="6657716" y="1743221"/>
              <a:ext cx="675005" cy="194761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>
              <a:defPPr>
                <a:defRPr lang="zh-CN"/>
              </a:defPPr>
              <a:lvl1pPr algn="ctr">
                <a:defRPr sz="13800">
                  <a:gradFill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3200" dirty="0">
                  <a:gradFill flip="none" rotWithShape="1">
                    <a:gsLst>
                      <a:gs pos="0">
                        <a:srgbClr val="E3CC52"/>
                      </a:gs>
                      <a:gs pos="100000">
                        <a:srgbClr val="E95F06"/>
                      </a:gs>
                    </a:gsLst>
                    <a:lin ang="13500000" scaled="1"/>
                    <a:tileRect/>
                  </a:gradFill>
                  <a:cs typeface="黑体" panose="02010609060101010101" charset="-122"/>
                </a:rPr>
                <a:t>学生界面</a:t>
              </a:r>
              <a:endParaRPr lang="zh-CN" altLang="en-US" sz="3200" dirty="0">
                <a:gradFill flip="none" rotWithShape="1"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13500000" scaled="1"/>
                  <a:tileRect/>
                </a:gradFill>
                <a:cs typeface="黑体" panose="02010609060101010101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-5044440"/>
            <a:ext cx="6376035" cy="4637405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0" name="图形 17"/>
          <p:cNvGrpSpPr/>
          <p:nvPr/>
        </p:nvGrpSpPr>
        <p:grpSpPr>
          <a:xfrm flipH="1" flipV="1">
            <a:off x="1887855" y="1589518"/>
            <a:ext cx="3227069" cy="1755652"/>
            <a:chOff x="11829154" y="188687"/>
            <a:chExt cx="4599108" cy="2502096"/>
          </a:xfrm>
          <a:gradFill>
            <a:gsLst>
              <a:gs pos="0">
                <a:srgbClr val="E6C04A"/>
              </a:gs>
              <a:gs pos="100000">
                <a:srgbClr val="E98722"/>
              </a:gs>
            </a:gsLst>
            <a:lin ang="5400000" scaled="1"/>
          </a:gradFill>
        </p:grpSpPr>
        <p:sp>
          <p:nvSpPr>
            <p:cNvPr id="22" name="任意多边形: 形状 21"/>
            <p:cNvSpPr/>
            <p:nvPr/>
          </p:nvSpPr>
          <p:spPr>
            <a:xfrm>
              <a:off x="12983168" y="312047"/>
              <a:ext cx="3284704" cy="2234159"/>
            </a:xfrm>
            <a:custGeom>
              <a:avLst/>
              <a:gdLst>
                <a:gd name="connsiteX0" fmla="*/ 2652182 w 3284704"/>
                <a:gd name="connsiteY0" fmla="*/ 2234160 h 2234159"/>
                <a:gd name="connsiteX1" fmla="*/ 3284705 w 3284704"/>
                <a:gd name="connsiteY1" fmla="*/ 2121210 h 2234159"/>
                <a:gd name="connsiteX2" fmla="*/ 3282446 w 3284704"/>
                <a:gd name="connsiteY2" fmla="*/ 2114433 h 2234159"/>
                <a:gd name="connsiteX3" fmla="*/ 2245560 w 3284704"/>
                <a:gd name="connsiteY3" fmla="*/ 2121210 h 2234159"/>
                <a:gd name="connsiteX4" fmla="*/ 2119056 w 3284704"/>
                <a:gd name="connsiteY4" fmla="*/ 2028590 h 2234159"/>
                <a:gd name="connsiteX5" fmla="*/ 1222230 w 3284704"/>
                <a:gd name="connsiteY5" fmla="*/ 1626487 h 2234159"/>
                <a:gd name="connsiteX6" fmla="*/ 881118 w 3284704"/>
                <a:gd name="connsiteY6" fmla="*/ 1680703 h 2234159"/>
                <a:gd name="connsiteX7" fmla="*/ 280222 w 3284704"/>
                <a:gd name="connsiteY7" fmla="*/ 1712329 h 2234159"/>
                <a:gd name="connsiteX8" fmla="*/ 6883 w 3284704"/>
                <a:gd name="connsiteY8" fmla="*/ 1504500 h 2234159"/>
                <a:gd name="connsiteX9" fmla="*/ 393173 w 3284704"/>
                <a:gd name="connsiteY9" fmla="*/ 1305707 h 2234159"/>
                <a:gd name="connsiteX10" fmla="*/ 1052804 w 3284704"/>
                <a:gd name="connsiteY10" fmla="*/ 1106914 h 2234159"/>
                <a:gd name="connsiteX11" fmla="*/ 1373583 w 3284704"/>
                <a:gd name="connsiteY11" fmla="*/ 844869 h 2234159"/>
                <a:gd name="connsiteX12" fmla="*/ 1274186 w 3284704"/>
                <a:gd name="connsiteY12" fmla="*/ 722883 h 2234159"/>
                <a:gd name="connsiteX13" fmla="*/ 799795 w 3284704"/>
                <a:gd name="connsiteY13" fmla="*/ 347887 h 2234159"/>
                <a:gd name="connsiteX14" fmla="*/ 2629592 w 3284704"/>
                <a:gd name="connsiteY14" fmla="*/ 6777 h 2234159"/>
                <a:gd name="connsiteX15" fmla="*/ 2629592 w 3284704"/>
                <a:gd name="connsiteY15" fmla="*/ 0 h 2234159"/>
                <a:gd name="connsiteX16" fmla="*/ 1231265 w 3284704"/>
                <a:gd name="connsiteY16" fmla="*/ 128764 h 2234159"/>
                <a:gd name="connsiteX17" fmla="*/ 795276 w 3284704"/>
                <a:gd name="connsiteY17" fmla="*/ 347887 h 2234159"/>
                <a:gd name="connsiteX18" fmla="*/ 1271928 w 3284704"/>
                <a:gd name="connsiteY18" fmla="*/ 731919 h 2234159"/>
                <a:gd name="connsiteX19" fmla="*/ 1366805 w 3284704"/>
                <a:gd name="connsiteY19" fmla="*/ 847128 h 2234159"/>
                <a:gd name="connsiteX20" fmla="*/ 393173 w 3284704"/>
                <a:gd name="connsiteY20" fmla="*/ 1301189 h 2234159"/>
                <a:gd name="connsiteX21" fmla="*/ 105 w 3284704"/>
                <a:gd name="connsiteY21" fmla="*/ 1506759 h 2234159"/>
                <a:gd name="connsiteX22" fmla="*/ 277964 w 3284704"/>
                <a:gd name="connsiteY22" fmla="*/ 1721365 h 2234159"/>
                <a:gd name="connsiteX23" fmla="*/ 881118 w 3284704"/>
                <a:gd name="connsiteY23" fmla="*/ 1689739 h 2234159"/>
                <a:gd name="connsiteX24" fmla="*/ 1222230 w 3284704"/>
                <a:gd name="connsiteY24" fmla="*/ 1635523 h 2234159"/>
                <a:gd name="connsiteX25" fmla="*/ 2114538 w 3284704"/>
                <a:gd name="connsiteY25" fmla="*/ 2035367 h 2234159"/>
                <a:gd name="connsiteX26" fmla="*/ 2241042 w 3284704"/>
                <a:gd name="connsiteY26" fmla="*/ 2127987 h 2234159"/>
                <a:gd name="connsiteX27" fmla="*/ 2652182 w 3284704"/>
                <a:gd name="connsiteY27" fmla="*/ 2234160 h 223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84704" h="2234159">
                  <a:moveTo>
                    <a:pt x="2652182" y="2234160"/>
                  </a:moveTo>
                  <a:cubicBezTo>
                    <a:pt x="2961666" y="2234160"/>
                    <a:pt x="3277928" y="2123469"/>
                    <a:pt x="3284705" y="2121210"/>
                  </a:cubicBezTo>
                  <a:lnTo>
                    <a:pt x="3282446" y="2114433"/>
                  </a:lnTo>
                  <a:cubicBezTo>
                    <a:pt x="3275668" y="2116692"/>
                    <a:pt x="2577635" y="2362924"/>
                    <a:pt x="2245560" y="2121210"/>
                  </a:cubicBezTo>
                  <a:cubicBezTo>
                    <a:pt x="2202639" y="2091842"/>
                    <a:pt x="2161977" y="2060216"/>
                    <a:pt x="2119056" y="2028590"/>
                  </a:cubicBezTo>
                  <a:cubicBezTo>
                    <a:pt x="1816349" y="1804948"/>
                    <a:pt x="1531714" y="1594860"/>
                    <a:pt x="1222230" y="1626487"/>
                  </a:cubicBezTo>
                  <a:cubicBezTo>
                    <a:pt x="1104761" y="1637782"/>
                    <a:pt x="989552" y="1660372"/>
                    <a:pt x="881118" y="1680703"/>
                  </a:cubicBezTo>
                  <a:cubicBezTo>
                    <a:pt x="666512" y="1721365"/>
                    <a:pt x="463202" y="1759768"/>
                    <a:pt x="280222" y="1712329"/>
                  </a:cubicBezTo>
                  <a:cubicBezTo>
                    <a:pt x="142423" y="1678444"/>
                    <a:pt x="4623" y="1594860"/>
                    <a:pt x="6883" y="1504500"/>
                  </a:cubicBezTo>
                  <a:cubicBezTo>
                    <a:pt x="9141" y="1418658"/>
                    <a:pt x="146940" y="1346369"/>
                    <a:pt x="393173" y="1305707"/>
                  </a:cubicBezTo>
                  <a:cubicBezTo>
                    <a:pt x="623592" y="1265045"/>
                    <a:pt x="865306" y="1192757"/>
                    <a:pt x="1052804" y="1106914"/>
                  </a:cubicBezTo>
                  <a:cubicBezTo>
                    <a:pt x="1249338" y="1016554"/>
                    <a:pt x="1362288" y="923935"/>
                    <a:pt x="1373583" y="844869"/>
                  </a:cubicBezTo>
                  <a:cubicBezTo>
                    <a:pt x="1380360" y="795171"/>
                    <a:pt x="1346475" y="754509"/>
                    <a:pt x="1274186" y="722883"/>
                  </a:cubicBezTo>
                  <a:cubicBezTo>
                    <a:pt x="939853" y="576047"/>
                    <a:pt x="779463" y="449543"/>
                    <a:pt x="799795" y="347887"/>
                  </a:cubicBezTo>
                  <a:cubicBezTo>
                    <a:pt x="835938" y="164908"/>
                    <a:pt x="1450389" y="49698"/>
                    <a:pt x="2629592" y="6777"/>
                  </a:cubicBezTo>
                  <a:lnTo>
                    <a:pt x="2629592" y="0"/>
                  </a:lnTo>
                  <a:cubicBezTo>
                    <a:pt x="2006106" y="22590"/>
                    <a:pt x="1533972" y="65511"/>
                    <a:pt x="1231265" y="128764"/>
                  </a:cubicBezTo>
                  <a:cubicBezTo>
                    <a:pt x="955667" y="185239"/>
                    <a:pt x="813348" y="257527"/>
                    <a:pt x="795276" y="347887"/>
                  </a:cubicBezTo>
                  <a:cubicBezTo>
                    <a:pt x="774946" y="454061"/>
                    <a:pt x="930817" y="580565"/>
                    <a:pt x="1271928" y="731919"/>
                  </a:cubicBezTo>
                  <a:cubicBezTo>
                    <a:pt x="1341957" y="763545"/>
                    <a:pt x="1373583" y="801948"/>
                    <a:pt x="1366805" y="847128"/>
                  </a:cubicBezTo>
                  <a:cubicBezTo>
                    <a:pt x="1346475" y="1000741"/>
                    <a:pt x="883378" y="1217606"/>
                    <a:pt x="393173" y="1301189"/>
                  </a:cubicBezTo>
                  <a:cubicBezTo>
                    <a:pt x="72393" y="1355405"/>
                    <a:pt x="2365" y="1443507"/>
                    <a:pt x="105" y="1506759"/>
                  </a:cubicBezTo>
                  <a:cubicBezTo>
                    <a:pt x="-4412" y="1601637"/>
                    <a:pt x="137905" y="1685221"/>
                    <a:pt x="277964" y="1721365"/>
                  </a:cubicBezTo>
                  <a:cubicBezTo>
                    <a:pt x="463202" y="1766545"/>
                    <a:pt x="666512" y="1730401"/>
                    <a:pt x="881118" y="1689739"/>
                  </a:cubicBezTo>
                  <a:cubicBezTo>
                    <a:pt x="991810" y="1669408"/>
                    <a:pt x="1104761" y="1646818"/>
                    <a:pt x="1222230" y="1635523"/>
                  </a:cubicBezTo>
                  <a:cubicBezTo>
                    <a:pt x="1529454" y="1603896"/>
                    <a:pt x="1814090" y="1813984"/>
                    <a:pt x="2114538" y="2035367"/>
                  </a:cubicBezTo>
                  <a:cubicBezTo>
                    <a:pt x="2155200" y="2064734"/>
                    <a:pt x="2198122" y="2096360"/>
                    <a:pt x="2241042" y="2127987"/>
                  </a:cubicBezTo>
                  <a:cubicBezTo>
                    <a:pt x="2351734" y="2207052"/>
                    <a:pt x="2500828" y="2234160"/>
                    <a:pt x="2652182" y="223416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2861288" y="314306"/>
              <a:ext cx="3424657" cy="2252232"/>
            </a:xfrm>
            <a:custGeom>
              <a:avLst/>
              <a:gdLst>
                <a:gd name="connsiteX0" fmla="*/ 2765026 w 3424657"/>
                <a:gd name="connsiteY0" fmla="*/ 2252232 h 2252232"/>
                <a:gd name="connsiteX1" fmla="*/ 3027072 w 3424657"/>
                <a:gd name="connsiteY1" fmla="*/ 2227383 h 2252232"/>
                <a:gd name="connsiteX2" fmla="*/ 3424657 w 3424657"/>
                <a:gd name="connsiteY2" fmla="*/ 2114432 h 2252232"/>
                <a:gd name="connsiteX3" fmla="*/ 3422399 w 3424657"/>
                <a:gd name="connsiteY3" fmla="*/ 2107656 h 2252232"/>
                <a:gd name="connsiteX4" fmla="*/ 2320003 w 3424657"/>
                <a:gd name="connsiteY4" fmla="*/ 2130246 h 2252232"/>
                <a:gd name="connsiteX5" fmla="*/ 2146059 w 3424657"/>
                <a:gd name="connsiteY5" fmla="*/ 2015036 h 2252232"/>
                <a:gd name="connsiteX6" fmla="*/ 1305707 w 3424657"/>
                <a:gd name="connsiteY6" fmla="*/ 1664890 h 2252232"/>
                <a:gd name="connsiteX7" fmla="*/ 960079 w 3424657"/>
                <a:gd name="connsiteY7" fmla="*/ 1712329 h 2252232"/>
                <a:gd name="connsiteX8" fmla="*/ 379513 w 3424657"/>
                <a:gd name="connsiteY8" fmla="*/ 1746214 h 2252232"/>
                <a:gd name="connsiteX9" fmla="*/ 6777 w 3424657"/>
                <a:gd name="connsiteY9" fmla="*/ 1520313 h 2252232"/>
                <a:gd name="connsiteX10" fmla="*/ 456320 w 3424657"/>
                <a:gd name="connsiteY10" fmla="*/ 1298930 h 2252232"/>
                <a:gd name="connsiteX11" fmla="*/ 1429952 w 3424657"/>
                <a:gd name="connsiteY11" fmla="*/ 833574 h 2252232"/>
                <a:gd name="connsiteX12" fmla="*/ 1330556 w 3424657"/>
                <a:gd name="connsiteY12" fmla="*/ 700293 h 2252232"/>
                <a:gd name="connsiteX13" fmla="*/ 1070769 w 3424657"/>
                <a:gd name="connsiteY13" fmla="*/ 557975 h 2252232"/>
                <a:gd name="connsiteX14" fmla="*/ 887790 w 3424657"/>
                <a:gd name="connsiteY14" fmla="*/ 320779 h 2252232"/>
                <a:gd name="connsiteX15" fmla="*/ 2751473 w 3424657"/>
                <a:gd name="connsiteY15" fmla="*/ 6777 h 2252232"/>
                <a:gd name="connsiteX16" fmla="*/ 2751473 w 3424657"/>
                <a:gd name="connsiteY16" fmla="*/ 0 h 2252232"/>
                <a:gd name="connsiteX17" fmla="*/ 1339592 w 3424657"/>
                <a:gd name="connsiteY17" fmla="*/ 103914 h 2252232"/>
                <a:gd name="connsiteX18" fmla="*/ 881014 w 3424657"/>
                <a:gd name="connsiteY18" fmla="*/ 320779 h 2252232"/>
                <a:gd name="connsiteX19" fmla="*/ 1066253 w 3424657"/>
                <a:gd name="connsiteY19" fmla="*/ 567011 h 2252232"/>
                <a:gd name="connsiteX20" fmla="*/ 1326039 w 3424657"/>
                <a:gd name="connsiteY20" fmla="*/ 709329 h 2252232"/>
                <a:gd name="connsiteX21" fmla="*/ 1423176 w 3424657"/>
                <a:gd name="connsiteY21" fmla="*/ 835833 h 2252232"/>
                <a:gd name="connsiteX22" fmla="*/ 456320 w 3424657"/>
                <a:gd name="connsiteY22" fmla="*/ 1296671 h 2252232"/>
                <a:gd name="connsiteX23" fmla="*/ 0 w 3424657"/>
                <a:gd name="connsiteY23" fmla="*/ 1527090 h 2252232"/>
                <a:gd name="connsiteX24" fmla="*/ 379513 w 3424657"/>
                <a:gd name="connsiteY24" fmla="*/ 1762027 h 2252232"/>
                <a:gd name="connsiteX25" fmla="*/ 962337 w 3424657"/>
                <a:gd name="connsiteY25" fmla="*/ 1728142 h 2252232"/>
                <a:gd name="connsiteX26" fmla="*/ 1307965 w 3424657"/>
                <a:gd name="connsiteY26" fmla="*/ 1680703 h 2252232"/>
                <a:gd name="connsiteX27" fmla="*/ 2143799 w 3424657"/>
                <a:gd name="connsiteY27" fmla="*/ 2028590 h 2252232"/>
                <a:gd name="connsiteX28" fmla="*/ 2317743 w 3424657"/>
                <a:gd name="connsiteY28" fmla="*/ 2143800 h 2252232"/>
                <a:gd name="connsiteX29" fmla="*/ 2765026 w 3424657"/>
                <a:gd name="connsiteY29" fmla="*/ 2252232 h 225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24657" h="2252232">
                  <a:moveTo>
                    <a:pt x="2765026" y="2252232"/>
                  </a:moveTo>
                  <a:cubicBezTo>
                    <a:pt x="2859905" y="2252232"/>
                    <a:pt x="2950265" y="2240937"/>
                    <a:pt x="3027072" y="2227383"/>
                  </a:cubicBezTo>
                  <a:cubicBezTo>
                    <a:pt x="3248455" y="2188980"/>
                    <a:pt x="3422399" y="2114432"/>
                    <a:pt x="3424657" y="2114432"/>
                  </a:cubicBezTo>
                  <a:lnTo>
                    <a:pt x="3422399" y="2107656"/>
                  </a:lnTo>
                  <a:cubicBezTo>
                    <a:pt x="3415622" y="2109915"/>
                    <a:pt x="2731141" y="2396809"/>
                    <a:pt x="2320003" y="2130246"/>
                  </a:cubicBezTo>
                  <a:cubicBezTo>
                    <a:pt x="2261268" y="2091842"/>
                    <a:pt x="2202534" y="2053439"/>
                    <a:pt x="2146059" y="2015036"/>
                  </a:cubicBezTo>
                  <a:cubicBezTo>
                    <a:pt x="1863682" y="1823020"/>
                    <a:pt x="1597120" y="1640041"/>
                    <a:pt x="1305707" y="1664890"/>
                  </a:cubicBezTo>
                  <a:cubicBezTo>
                    <a:pt x="1185980" y="1673926"/>
                    <a:pt x="1070769" y="1694257"/>
                    <a:pt x="960079" y="1712329"/>
                  </a:cubicBezTo>
                  <a:cubicBezTo>
                    <a:pt x="754508" y="1746214"/>
                    <a:pt x="562492" y="1777840"/>
                    <a:pt x="379513" y="1746214"/>
                  </a:cubicBezTo>
                  <a:cubicBezTo>
                    <a:pt x="201051" y="1714588"/>
                    <a:pt x="6777" y="1619710"/>
                    <a:pt x="6777" y="1520313"/>
                  </a:cubicBezTo>
                  <a:cubicBezTo>
                    <a:pt x="6777" y="1457061"/>
                    <a:pt x="83584" y="1366700"/>
                    <a:pt x="456320" y="1298930"/>
                  </a:cubicBezTo>
                  <a:cubicBezTo>
                    <a:pt x="971374" y="1206311"/>
                    <a:pt x="1407362" y="996223"/>
                    <a:pt x="1429952" y="833574"/>
                  </a:cubicBezTo>
                  <a:cubicBezTo>
                    <a:pt x="1436729" y="781617"/>
                    <a:pt x="1402844" y="736437"/>
                    <a:pt x="1330556" y="700293"/>
                  </a:cubicBezTo>
                  <a:cubicBezTo>
                    <a:pt x="1226642" y="650595"/>
                    <a:pt x="1140800" y="603155"/>
                    <a:pt x="1070769" y="557975"/>
                  </a:cubicBezTo>
                  <a:cubicBezTo>
                    <a:pt x="930712" y="469874"/>
                    <a:pt x="867459" y="388550"/>
                    <a:pt x="887790" y="320779"/>
                  </a:cubicBezTo>
                  <a:cubicBezTo>
                    <a:pt x="923934" y="189757"/>
                    <a:pt x="1278599" y="27108"/>
                    <a:pt x="2751473" y="6777"/>
                  </a:cubicBezTo>
                  <a:lnTo>
                    <a:pt x="2751473" y="0"/>
                  </a:lnTo>
                  <a:cubicBezTo>
                    <a:pt x="2130245" y="9036"/>
                    <a:pt x="1653595" y="42921"/>
                    <a:pt x="1339592" y="103914"/>
                  </a:cubicBezTo>
                  <a:cubicBezTo>
                    <a:pt x="1059474" y="155872"/>
                    <a:pt x="905862" y="230419"/>
                    <a:pt x="881014" y="320779"/>
                  </a:cubicBezTo>
                  <a:cubicBezTo>
                    <a:pt x="860682" y="393068"/>
                    <a:pt x="923934" y="476651"/>
                    <a:pt x="1066253" y="567011"/>
                  </a:cubicBezTo>
                  <a:cubicBezTo>
                    <a:pt x="1136281" y="609932"/>
                    <a:pt x="1222123" y="657372"/>
                    <a:pt x="1326039" y="709329"/>
                  </a:cubicBezTo>
                  <a:cubicBezTo>
                    <a:pt x="1396067" y="743214"/>
                    <a:pt x="1429952" y="786135"/>
                    <a:pt x="1423176" y="835833"/>
                  </a:cubicBezTo>
                  <a:cubicBezTo>
                    <a:pt x="1400586" y="996223"/>
                    <a:pt x="966856" y="1201793"/>
                    <a:pt x="456320" y="1296671"/>
                  </a:cubicBezTo>
                  <a:cubicBezTo>
                    <a:pt x="79065" y="1364441"/>
                    <a:pt x="0" y="1459320"/>
                    <a:pt x="0" y="1527090"/>
                  </a:cubicBezTo>
                  <a:cubicBezTo>
                    <a:pt x="0" y="1633264"/>
                    <a:pt x="192016" y="1728142"/>
                    <a:pt x="379513" y="1762027"/>
                  </a:cubicBezTo>
                  <a:cubicBezTo>
                    <a:pt x="562492" y="1793653"/>
                    <a:pt x="756768" y="1762027"/>
                    <a:pt x="962337" y="1728142"/>
                  </a:cubicBezTo>
                  <a:cubicBezTo>
                    <a:pt x="1073029" y="1710070"/>
                    <a:pt x="1188238" y="1691998"/>
                    <a:pt x="1307965" y="1680703"/>
                  </a:cubicBezTo>
                  <a:cubicBezTo>
                    <a:pt x="1597120" y="1655854"/>
                    <a:pt x="1863682" y="1836574"/>
                    <a:pt x="2143799" y="2028590"/>
                  </a:cubicBezTo>
                  <a:cubicBezTo>
                    <a:pt x="2200274" y="2066993"/>
                    <a:pt x="2259009" y="2107656"/>
                    <a:pt x="2317743" y="2143800"/>
                  </a:cubicBezTo>
                  <a:cubicBezTo>
                    <a:pt x="2448765" y="2225124"/>
                    <a:pt x="2611414" y="2252232"/>
                    <a:pt x="2765026" y="225223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2739218" y="309303"/>
              <a:ext cx="3564798" cy="2275306"/>
            </a:xfrm>
            <a:custGeom>
              <a:avLst/>
              <a:gdLst>
                <a:gd name="connsiteX0" fmla="*/ 2875801 w 3564798"/>
                <a:gd name="connsiteY0" fmla="*/ 2275307 h 2275306"/>
                <a:gd name="connsiteX1" fmla="*/ 3164955 w 3564798"/>
                <a:gd name="connsiteY1" fmla="*/ 2245940 h 2275306"/>
                <a:gd name="connsiteX2" fmla="*/ 3564799 w 3564798"/>
                <a:gd name="connsiteY2" fmla="*/ 2117176 h 2275306"/>
                <a:gd name="connsiteX3" fmla="*/ 3562540 w 3564798"/>
                <a:gd name="connsiteY3" fmla="*/ 2110400 h 2275306"/>
                <a:gd name="connsiteX4" fmla="*/ 3164955 w 3564798"/>
                <a:gd name="connsiteY4" fmla="*/ 2239163 h 2275306"/>
                <a:gd name="connsiteX5" fmla="*/ 2396892 w 3564798"/>
                <a:gd name="connsiteY5" fmla="*/ 2148803 h 2275306"/>
                <a:gd name="connsiteX6" fmla="*/ 2200358 w 3564798"/>
                <a:gd name="connsiteY6" fmla="*/ 2026816 h 2275306"/>
                <a:gd name="connsiteX7" fmla="*/ 1391633 w 3564798"/>
                <a:gd name="connsiteY7" fmla="*/ 1710555 h 2275306"/>
                <a:gd name="connsiteX8" fmla="*/ 1034709 w 3564798"/>
                <a:gd name="connsiteY8" fmla="*/ 1751217 h 2275306"/>
                <a:gd name="connsiteX9" fmla="*/ 481251 w 3564798"/>
                <a:gd name="connsiteY9" fmla="*/ 1785102 h 2275306"/>
                <a:gd name="connsiteX10" fmla="*/ 4601 w 3564798"/>
                <a:gd name="connsiteY10" fmla="*/ 1541129 h 2275306"/>
                <a:gd name="connsiteX11" fmla="*/ 521915 w 3564798"/>
                <a:gd name="connsiteY11" fmla="*/ 1292638 h 2275306"/>
                <a:gd name="connsiteX12" fmla="*/ 1488770 w 3564798"/>
                <a:gd name="connsiteY12" fmla="*/ 822764 h 2275306"/>
                <a:gd name="connsiteX13" fmla="*/ 1389373 w 3564798"/>
                <a:gd name="connsiteY13" fmla="*/ 675929 h 2275306"/>
                <a:gd name="connsiteX14" fmla="*/ 1131847 w 3564798"/>
                <a:gd name="connsiteY14" fmla="*/ 526834 h 2275306"/>
                <a:gd name="connsiteX15" fmla="*/ 973716 w 3564798"/>
                <a:gd name="connsiteY15" fmla="*/ 300933 h 2275306"/>
                <a:gd name="connsiteX16" fmla="*/ 1443590 w 3564798"/>
                <a:gd name="connsiteY16" fmla="*/ 86327 h 2275306"/>
                <a:gd name="connsiteX17" fmla="*/ 2878061 w 3564798"/>
                <a:gd name="connsiteY17" fmla="*/ 7262 h 2275306"/>
                <a:gd name="connsiteX18" fmla="*/ 2878061 w 3564798"/>
                <a:gd name="connsiteY18" fmla="*/ 485 h 2275306"/>
                <a:gd name="connsiteX19" fmla="*/ 1443590 w 3564798"/>
                <a:gd name="connsiteY19" fmla="*/ 79550 h 2275306"/>
                <a:gd name="connsiteX20" fmla="*/ 969198 w 3564798"/>
                <a:gd name="connsiteY20" fmla="*/ 298674 h 2275306"/>
                <a:gd name="connsiteX21" fmla="*/ 1129587 w 3564798"/>
                <a:gd name="connsiteY21" fmla="*/ 533611 h 2275306"/>
                <a:gd name="connsiteX22" fmla="*/ 1387115 w 3564798"/>
                <a:gd name="connsiteY22" fmla="*/ 682706 h 2275306"/>
                <a:gd name="connsiteX23" fmla="*/ 1484252 w 3564798"/>
                <a:gd name="connsiteY23" fmla="*/ 822764 h 2275306"/>
                <a:gd name="connsiteX24" fmla="*/ 1197358 w 3564798"/>
                <a:gd name="connsiteY24" fmla="*/ 1075773 h 2275306"/>
                <a:gd name="connsiteX25" fmla="*/ 521915 w 3564798"/>
                <a:gd name="connsiteY25" fmla="*/ 1285861 h 2275306"/>
                <a:gd name="connsiteX26" fmla="*/ 83 w 3564798"/>
                <a:gd name="connsiteY26" fmla="*/ 1541129 h 2275306"/>
                <a:gd name="connsiteX27" fmla="*/ 483511 w 3564798"/>
                <a:gd name="connsiteY27" fmla="*/ 1789620 h 2275306"/>
                <a:gd name="connsiteX28" fmla="*/ 1039227 w 3564798"/>
                <a:gd name="connsiteY28" fmla="*/ 1755735 h 2275306"/>
                <a:gd name="connsiteX29" fmla="*/ 1396150 w 3564798"/>
                <a:gd name="connsiteY29" fmla="*/ 1715073 h 2275306"/>
                <a:gd name="connsiteX30" fmla="*/ 2200358 w 3564798"/>
                <a:gd name="connsiteY30" fmla="*/ 2029075 h 2275306"/>
                <a:gd name="connsiteX31" fmla="*/ 2396892 w 3564798"/>
                <a:gd name="connsiteY31" fmla="*/ 2151062 h 2275306"/>
                <a:gd name="connsiteX32" fmla="*/ 2875801 w 3564798"/>
                <a:gd name="connsiteY32" fmla="*/ 2275307 h 227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4798" h="2275306">
                  <a:moveTo>
                    <a:pt x="2875801" y="2275307"/>
                  </a:moveTo>
                  <a:cubicBezTo>
                    <a:pt x="2981975" y="2275307"/>
                    <a:pt x="3079112" y="2261753"/>
                    <a:pt x="3164955" y="2245940"/>
                  </a:cubicBezTo>
                  <a:cubicBezTo>
                    <a:pt x="3393115" y="2200760"/>
                    <a:pt x="3562540" y="2117176"/>
                    <a:pt x="3564799" y="2117176"/>
                  </a:cubicBezTo>
                  <a:lnTo>
                    <a:pt x="3562540" y="2110400"/>
                  </a:lnTo>
                  <a:cubicBezTo>
                    <a:pt x="3560282" y="2110400"/>
                    <a:pt x="3390856" y="2193983"/>
                    <a:pt x="3164955" y="2239163"/>
                  </a:cubicBezTo>
                  <a:cubicBezTo>
                    <a:pt x="2954866" y="2282084"/>
                    <a:pt x="2652160" y="2300156"/>
                    <a:pt x="2396892" y="2148803"/>
                  </a:cubicBezTo>
                  <a:cubicBezTo>
                    <a:pt x="2331380" y="2110400"/>
                    <a:pt x="2263610" y="2067478"/>
                    <a:pt x="2200358" y="2026816"/>
                  </a:cubicBezTo>
                  <a:cubicBezTo>
                    <a:pt x="1929277" y="1855131"/>
                    <a:pt x="1671749" y="1692483"/>
                    <a:pt x="1391633" y="1710555"/>
                  </a:cubicBezTo>
                  <a:cubicBezTo>
                    <a:pt x="1269646" y="1717332"/>
                    <a:pt x="1149919" y="1735404"/>
                    <a:pt x="1034709" y="1751217"/>
                  </a:cubicBezTo>
                  <a:cubicBezTo>
                    <a:pt x="840434" y="1778325"/>
                    <a:pt x="657455" y="1805433"/>
                    <a:pt x="481251" y="1785102"/>
                  </a:cubicBezTo>
                  <a:cubicBezTo>
                    <a:pt x="259869" y="1760253"/>
                    <a:pt x="9119" y="1654080"/>
                    <a:pt x="4601" y="1541129"/>
                  </a:cubicBezTo>
                  <a:cubicBezTo>
                    <a:pt x="2343" y="1473359"/>
                    <a:pt x="90443" y="1373962"/>
                    <a:pt x="521915" y="1292638"/>
                  </a:cubicBezTo>
                  <a:cubicBezTo>
                    <a:pt x="1057299" y="1190983"/>
                    <a:pt x="1463920" y="994449"/>
                    <a:pt x="1488770" y="822764"/>
                  </a:cubicBezTo>
                  <a:cubicBezTo>
                    <a:pt x="1497805" y="766289"/>
                    <a:pt x="1463920" y="716591"/>
                    <a:pt x="1389373" y="675929"/>
                  </a:cubicBezTo>
                  <a:cubicBezTo>
                    <a:pt x="1285459" y="619453"/>
                    <a:pt x="1197358" y="569755"/>
                    <a:pt x="1131847" y="526834"/>
                  </a:cubicBezTo>
                  <a:cubicBezTo>
                    <a:pt x="1007602" y="445510"/>
                    <a:pt x="953385" y="366444"/>
                    <a:pt x="973716" y="300933"/>
                  </a:cubicBezTo>
                  <a:cubicBezTo>
                    <a:pt x="1000823" y="208314"/>
                    <a:pt x="1158954" y="138284"/>
                    <a:pt x="1443590" y="86327"/>
                  </a:cubicBezTo>
                  <a:cubicBezTo>
                    <a:pt x="1768887" y="29852"/>
                    <a:pt x="2250057" y="2744"/>
                    <a:pt x="2878061" y="7262"/>
                  </a:cubicBezTo>
                  <a:lnTo>
                    <a:pt x="2878061" y="485"/>
                  </a:lnTo>
                  <a:cubicBezTo>
                    <a:pt x="2252315" y="-4033"/>
                    <a:pt x="1768887" y="23075"/>
                    <a:pt x="1443590" y="79550"/>
                  </a:cubicBezTo>
                  <a:cubicBezTo>
                    <a:pt x="1156696" y="129248"/>
                    <a:pt x="996307" y="203796"/>
                    <a:pt x="969198" y="298674"/>
                  </a:cubicBezTo>
                  <a:cubicBezTo>
                    <a:pt x="948866" y="368703"/>
                    <a:pt x="1003083" y="450028"/>
                    <a:pt x="1129587" y="533611"/>
                  </a:cubicBezTo>
                  <a:cubicBezTo>
                    <a:pt x="1195099" y="576532"/>
                    <a:pt x="1283200" y="626230"/>
                    <a:pt x="1387115" y="682706"/>
                  </a:cubicBezTo>
                  <a:cubicBezTo>
                    <a:pt x="1459403" y="721109"/>
                    <a:pt x="1493289" y="768548"/>
                    <a:pt x="1484252" y="822764"/>
                  </a:cubicBezTo>
                  <a:cubicBezTo>
                    <a:pt x="1472957" y="901830"/>
                    <a:pt x="1371301" y="992190"/>
                    <a:pt x="1197358" y="1075773"/>
                  </a:cubicBezTo>
                  <a:cubicBezTo>
                    <a:pt x="1021155" y="1161616"/>
                    <a:pt x="781701" y="1236163"/>
                    <a:pt x="521915" y="1285861"/>
                  </a:cubicBezTo>
                  <a:cubicBezTo>
                    <a:pt x="176285" y="1351372"/>
                    <a:pt x="-4436" y="1439474"/>
                    <a:pt x="83" y="1541129"/>
                  </a:cubicBezTo>
                  <a:cubicBezTo>
                    <a:pt x="4601" y="1656339"/>
                    <a:pt x="257610" y="1764771"/>
                    <a:pt x="483511" y="1789620"/>
                  </a:cubicBezTo>
                  <a:cubicBezTo>
                    <a:pt x="661972" y="1809951"/>
                    <a:pt x="844953" y="1782843"/>
                    <a:pt x="1039227" y="1755735"/>
                  </a:cubicBezTo>
                  <a:cubicBezTo>
                    <a:pt x="1154437" y="1739922"/>
                    <a:pt x="1274164" y="1721850"/>
                    <a:pt x="1396150" y="1715073"/>
                  </a:cubicBezTo>
                  <a:cubicBezTo>
                    <a:pt x="1674009" y="1697001"/>
                    <a:pt x="1929277" y="1859649"/>
                    <a:pt x="2200358" y="2029075"/>
                  </a:cubicBezTo>
                  <a:cubicBezTo>
                    <a:pt x="2263610" y="2069737"/>
                    <a:pt x="2329122" y="2110400"/>
                    <a:pt x="2396892" y="2151062"/>
                  </a:cubicBezTo>
                  <a:cubicBezTo>
                    <a:pt x="2545986" y="2245940"/>
                    <a:pt x="2717670" y="2275307"/>
                    <a:pt x="2875801" y="2275307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2601216" y="308832"/>
              <a:ext cx="3720873" cy="2296109"/>
            </a:xfrm>
            <a:custGeom>
              <a:avLst/>
              <a:gdLst>
                <a:gd name="connsiteX0" fmla="*/ 3004768 w 3720873"/>
                <a:gd name="connsiteY0" fmla="*/ 2296110 h 2296109"/>
                <a:gd name="connsiteX1" fmla="*/ 3318769 w 3720873"/>
                <a:gd name="connsiteY1" fmla="*/ 2259966 h 2296109"/>
                <a:gd name="connsiteX2" fmla="*/ 3720874 w 3720873"/>
                <a:gd name="connsiteY2" fmla="*/ 2115389 h 2296109"/>
                <a:gd name="connsiteX3" fmla="*/ 3716356 w 3720873"/>
                <a:gd name="connsiteY3" fmla="*/ 2108612 h 2296109"/>
                <a:gd name="connsiteX4" fmla="*/ 3316511 w 3720873"/>
                <a:gd name="connsiteY4" fmla="*/ 2253189 h 2296109"/>
                <a:gd name="connsiteX5" fmla="*/ 2485196 w 3720873"/>
                <a:gd name="connsiteY5" fmla="*/ 2162828 h 2296109"/>
                <a:gd name="connsiteX6" fmla="*/ 2279625 w 3720873"/>
                <a:gd name="connsiteY6" fmla="*/ 2045360 h 2296109"/>
                <a:gd name="connsiteX7" fmla="*/ 1488972 w 3720873"/>
                <a:gd name="connsiteY7" fmla="*/ 1753948 h 2296109"/>
                <a:gd name="connsiteX8" fmla="*/ 1111718 w 3720873"/>
                <a:gd name="connsiteY8" fmla="*/ 1790092 h 2296109"/>
                <a:gd name="connsiteX9" fmla="*/ 594405 w 3720873"/>
                <a:gd name="connsiteY9" fmla="*/ 1823977 h 2296109"/>
                <a:gd name="connsiteX10" fmla="*/ 11581 w 3720873"/>
                <a:gd name="connsiteY10" fmla="*/ 1568709 h 2296109"/>
                <a:gd name="connsiteX11" fmla="*/ 596663 w 3720873"/>
                <a:gd name="connsiteY11" fmla="*/ 1290851 h 2296109"/>
                <a:gd name="connsiteX12" fmla="*/ 1559002 w 3720873"/>
                <a:gd name="connsiteY12" fmla="*/ 820977 h 2296109"/>
                <a:gd name="connsiteX13" fmla="*/ 1457346 w 3720873"/>
                <a:gd name="connsiteY13" fmla="*/ 658328 h 2296109"/>
                <a:gd name="connsiteX14" fmla="*/ 1202079 w 3720873"/>
                <a:gd name="connsiteY14" fmla="*/ 500197 h 2296109"/>
                <a:gd name="connsiteX15" fmla="*/ 1066538 w 3720873"/>
                <a:gd name="connsiteY15" fmla="*/ 285592 h 2296109"/>
                <a:gd name="connsiteX16" fmla="*/ 1552225 w 3720873"/>
                <a:gd name="connsiteY16" fmla="*/ 68727 h 2296109"/>
                <a:gd name="connsiteX17" fmla="*/ 3009286 w 3720873"/>
                <a:gd name="connsiteY17" fmla="*/ 14511 h 2296109"/>
                <a:gd name="connsiteX18" fmla="*/ 3009286 w 3720873"/>
                <a:gd name="connsiteY18" fmla="*/ 7734 h 2296109"/>
                <a:gd name="connsiteX19" fmla="*/ 1549965 w 3720873"/>
                <a:gd name="connsiteY19" fmla="*/ 61950 h 2296109"/>
                <a:gd name="connsiteX20" fmla="*/ 1057502 w 3720873"/>
                <a:gd name="connsiteY20" fmla="*/ 283333 h 2296109"/>
                <a:gd name="connsiteX21" fmla="*/ 1195301 w 3720873"/>
                <a:gd name="connsiteY21" fmla="*/ 506974 h 2296109"/>
                <a:gd name="connsiteX22" fmla="*/ 1450570 w 3720873"/>
                <a:gd name="connsiteY22" fmla="*/ 665105 h 2296109"/>
                <a:gd name="connsiteX23" fmla="*/ 1547707 w 3720873"/>
                <a:gd name="connsiteY23" fmla="*/ 820977 h 2296109"/>
                <a:gd name="connsiteX24" fmla="*/ 589886 w 3720873"/>
                <a:gd name="connsiteY24" fmla="*/ 1286333 h 2296109"/>
                <a:gd name="connsiteX25" fmla="*/ 286 w 3720873"/>
                <a:gd name="connsiteY25" fmla="*/ 1573227 h 2296109"/>
                <a:gd name="connsiteX26" fmla="*/ 589886 w 3720873"/>
                <a:gd name="connsiteY26" fmla="*/ 1835272 h 2296109"/>
                <a:gd name="connsiteX27" fmla="*/ 1109459 w 3720873"/>
                <a:gd name="connsiteY27" fmla="*/ 1801387 h 2296109"/>
                <a:gd name="connsiteX28" fmla="*/ 1486713 w 3720873"/>
                <a:gd name="connsiteY28" fmla="*/ 1765243 h 2296109"/>
                <a:gd name="connsiteX29" fmla="*/ 2272848 w 3720873"/>
                <a:gd name="connsiteY29" fmla="*/ 2054396 h 2296109"/>
                <a:gd name="connsiteX30" fmla="*/ 2478419 w 3720873"/>
                <a:gd name="connsiteY30" fmla="*/ 2171864 h 2296109"/>
                <a:gd name="connsiteX31" fmla="*/ 3004768 w 3720873"/>
                <a:gd name="connsiteY31" fmla="*/ 2296110 h 229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20873" h="2296109">
                  <a:moveTo>
                    <a:pt x="3004768" y="2296110"/>
                  </a:moveTo>
                  <a:cubicBezTo>
                    <a:pt x="3122236" y="2296110"/>
                    <a:pt x="3228409" y="2280297"/>
                    <a:pt x="3318769" y="2259966"/>
                  </a:cubicBezTo>
                  <a:cubicBezTo>
                    <a:pt x="3553707" y="2208008"/>
                    <a:pt x="3718614" y="2115389"/>
                    <a:pt x="3720874" y="2115389"/>
                  </a:cubicBezTo>
                  <a:lnTo>
                    <a:pt x="3716356" y="2108612"/>
                  </a:lnTo>
                  <a:cubicBezTo>
                    <a:pt x="3714096" y="2108612"/>
                    <a:pt x="3549188" y="2201231"/>
                    <a:pt x="3316511" y="2253189"/>
                  </a:cubicBezTo>
                  <a:cubicBezTo>
                    <a:pt x="3101905" y="2300628"/>
                    <a:pt x="2783385" y="2325477"/>
                    <a:pt x="2485196" y="2162828"/>
                  </a:cubicBezTo>
                  <a:cubicBezTo>
                    <a:pt x="2415166" y="2124425"/>
                    <a:pt x="2345137" y="2083763"/>
                    <a:pt x="2279625" y="2045360"/>
                  </a:cubicBezTo>
                  <a:cubicBezTo>
                    <a:pt x="2013062" y="1889488"/>
                    <a:pt x="1762313" y="1742652"/>
                    <a:pt x="1488972" y="1753948"/>
                  </a:cubicBezTo>
                  <a:cubicBezTo>
                    <a:pt x="1360209" y="1760725"/>
                    <a:pt x="1233704" y="1774279"/>
                    <a:pt x="1111718" y="1790092"/>
                  </a:cubicBezTo>
                  <a:cubicBezTo>
                    <a:pt x="933256" y="1812682"/>
                    <a:pt x="763830" y="1833013"/>
                    <a:pt x="594405" y="1823977"/>
                  </a:cubicBezTo>
                  <a:cubicBezTo>
                    <a:pt x="332360" y="1808164"/>
                    <a:pt x="20616" y="1692954"/>
                    <a:pt x="11581" y="1568709"/>
                  </a:cubicBezTo>
                  <a:cubicBezTo>
                    <a:pt x="7062" y="1494161"/>
                    <a:pt x="104200" y="1385729"/>
                    <a:pt x="596663" y="1290851"/>
                  </a:cubicBezTo>
                  <a:cubicBezTo>
                    <a:pt x="1143344" y="1184677"/>
                    <a:pt x="1529635" y="994920"/>
                    <a:pt x="1559002" y="820977"/>
                  </a:cubicBezTo>
                  <a:cubicBezTo>
                    <a:pt x="1570297" y="759984"/>
                    <a:pt x="1534152" y="703508"/>
                    <a:pt x="1457346" y="658328"/>
                  </a:cubicBezTo>
                  <a:cubicBezTo>
                    <a:pt x="1378281" y="613148"/>
                    <a:pt x="1278884" y="552155"/>
                    <a:pt x="1202079" y="500197"/>
                  </a:cubicBezTo>
                  <a:cubicBezTo>
                    <a:pt x="1091387" y="425650"/>
                    <a:pt x="1046207" y="351103"/>
                    <a:pt x="1066538" y="285592"/>
                  </a:cubicBezTo>
                  <a:cubicBezTo>
                    <a:pt x="1098164" y="190713"/>
                    <a:pt x="1265331" y="116166"/>
                    <a:pt x="1552225" y="68727"/>
                  </a:cubicBezTo>
                  <a:cubicBezTo>
                    <a:pt x="1888817" y="12251"/>
                    <a:pt x="2379022" y="-5821"/>
                    <a:pt x="3009286" y="14511"/>
                  </a:cubicBezTo>
                  <a:lnTo>
                    <a:pt x="3009286" y="7734"/>
                  </a:lnTo>
                  <a:cubicBezTo>
                    <a:pt x="2379022" y="-12598"/>
                    <a:pt x="1888817" y="7734"/>
                    <a:pt x="1549965" y="61950"/>
                  </a:cubicBezTo>
                  <a:cubicBezTo>
                    <a:pt x="1258554" y="109389"/>
                    <a:pt x="1089128" y="186195"/>
                    <a:pt x="1057502" y="283333"/>
                  </a:cubicBezTo>
                  <a:cubicBezTo>
                    <a:pt x="1034912" y="351103"/>
                    <a:pt x="1082350" y="430168"/>
                    <a:pt x="1195301" y="506974"/>
                  </a:cubicBezTo>
                  <a:cubicBezTo>
                    <a:pt x="1272107" y="558932"/>
                    <a:pt x="1371504" y="619925"/>
                    <a:pt x="1450570" y="665105"/>
                  </a:cubicBezTo>
                  <a:cubicBezTo>
                    <a:pt x="1525117" y="710285"/>
                    <a:pt x="1559002" y="762242"/>
                    <a:pt x="1547707" y="820977"/>
                  </a:cubicBezTo>
                  <a:cubicBezTo>
                    <a:pt x="1518340" y="992661"/>
                    <a:pt x="1134308" y="1180159"/>
                    <a:pt x="589886" y="1286333"/>
                  </a:cubicBezTo>
                  <a:cubicBezTo>
                    <a:pt x="196820" y="1363139"/>
                    <a:pt x="-8751" y="1462535"/>
                    <a:pt x="286" y="1573227"/>
                  </a:cubicBezTo>
                  <a:cubicBezTo>
                    <a:pt x="9321" y="1713285"/>
                    <a:pt x="354950" y="1821718"/>
                    <a:pt x="589886" y="1835272"/>
                  </a:cubicBezTo>
                  <a:cubicBezTo>
                    <a:pt x="759312" y="1844308"/>
                    <a:pt x="928738" y="1823977"/>
                    <a:pt x="1109459" y="1801387"/>
                  </a:cubicBezTo>
                  <a:cubicBezTo>
                    <a:pt x="1231446" y="1785574"/>
                    <a:pt x="1357950" y="1769761"/>
                    <a:pt x="1486713" y="1765243"/>
                  </a:cubicBezTo>
                  <a:cubicBezTo>
                    <a:pt x="1757794" y="1753948"/>
                    <a:pt x="2008544" y="1900783"/>
                    <a:pt x="2272848" y="2054396"/>
                  </a:cubicBezTo>
                  <a:cubicBezTo>
                    <a:pt x="2340619" y="2092799"/>
                    <a:pt x="2408389" y="2133461"/>
                    <a:pt x="2478419" y="2171864"/>
                  </a:cubicBezTo>
                  <a:cubicBezTo>
                    <a:pt x="2656880" y="2264484"/>
                    <a:pt x="2839860" y="2296110"/>
                    <a:pt x="3004768" y="229611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2472338" y="292253"/>
              <a:ext cx="3865563" cy="2328501"/>
            </a:xfrm>
            <a:custGeom>
              <a:avLst/>
              <a:gdLst>
                <a:gd name="connsiteX0" fmla="*/ 3124609 w 3865563"/>
                <a:gd name="connsiteY0" fmla="*/ 2328501 h 2328501"/>
                <a:gd name="connsiteX1" fmla="*/ 3463461 w 3865563"/>
                <a:gd name="connsiteY1" fmla="*/ 2287839 h 2328501"/>
                <a:gd name="connsiteX2" fmla="*/ 3865564 w 3865563"/>
                <a:gd name="connsiteY2" fmla="*/ 2127450 h 2328501"/>
                <a:gd name="connsiteX3" fmla="*/ 3861047 w 3865563"/>
                <a:gd name="connsiteY3" fmla="*/ 2120673 h 2328501"/>
                <a:gd name="connsiteX4" fmla="*/ 3458942 w 3865563"/>
                <a:gd name="connsiteY4" fmla="*/ 2281062 h 2328501"/>
                <a:gd name="connsiteX5" fmla="*/ 2564375 w 3865563"/>
                <a:gd name="connsiteY5" fmla="*/ 2190702 h 2328501"/>
                <a:gd name="connsiteX6" fmla="*/ 2358806 w 3865563"/>
                <a:gd name="connsiteY6" fmla="*/ 2082269 h 2328501"/>
                <a:gd name="connsiteX7" fmla="*/ 1577188 w 3865563"/>
                <a:gd name="connsiteY7" fmla="*/ 1811188 h 2328501"/>
                <a:gd name="connsiteX8" fmla="*/ 1163790 w 3865563"/>
                <a:gd name="connsiteY8" fmla="*/ 1842814 h 2328501"/>
                <a:gd name="connsiteX9" fmla="*/ 696174 w 3865563"/>
                <a:gd name="connsiteY9" fmla="*/ 1874440 h 2328501"/>
                <a:gd name="connsiteX10" fmla="*/ 251149 w 3865563"/>
                <a:gd name="connsiteY10" fmla="*/ 1793116 h 2328501"/>
                <a:gd name="connsiteX11" fmla="*/ 7177 w 3865563"/>
                <a:gd name="connsiteY11" fmla="*/ 1605618 h 2328501"/>
                <a:gd name="connsiteX12" fmla="*/ 660031 w 3865563"/>
                <a:gd name="connsiteY12" fmla="*/ 1296134 h 2328501"/>
                <a:gd name="connsiteX13" fmla="*/ 1617850 w 3865563"/>
                <a:gd name="connsiteY13" fmla="*/ 826260 h 2328501"/>
                <a:gd name="connsiteX14" fmla="*/ 1513936 w 3865563"/>
                <a:gd name="connsiteY14" fmla="*/ 647799 h 2328501"/>
                <a:gd name="connsiteX15" fmla="*/ 1480051 w 3865563"/>
                <a:gd name="connsiteY15" fmla="*/ 625208 h 2328501"/>
                <a:gd name="connsiteX16" fmla="*/ 1263187 w 3865563"/>
                <a:gd name="connsiteY16" fmla="*/ 480632 h 2328501"/>
                <a:gd name="connsiteX17" fmla="*/ 1147976 w 3865563"/>
                <a:gd name="connsiteY17" fmla="*/ 277321 h 2328501"/>
                <a:gd name="connsiteX18" fmla="*/ 1653995 w 3865563"/>
                <a:gd name="connsiteY18" fmla="*/ 58197 h 2328501"/>
                <a:gd name="connsiteX19" fmla="*/ 3135904 w 3865563"/>
                <a:gd name="connsiteY19" fmla="*/ 26571 h 2328501"/>
                <a:gd name="connsiteX20" fmla="*/ 3135904 w 3865563"/>
                <a:gd name="connsiteY20" fmla="*/ 19794 h 2328501"/>
                <a:gd name="connsiteX21" fmla="*/ 1653995 w 3865563"/>
                <a:gd name="connsiteY21" fmla="*/ 51420 h 2328501"/>
                <a:gd name="connsiteX22" fmla="*/ 1143458 w 3865563"/>
                <a:gd name="connsiteY22" fmla="*/ 277321 h 2328501"/>
                <a:gd name="connsiteX23" fmla="*/ 1260927 w 3865563"/>
                <a:gd name="connsiteY23" fmla="*/ 489668 h 2328501"/>
                <a:gd name="connsiteX24" fmla="*/ 1480051 w 3865563"/>
                <a:gd name="connsiteY24" fmla="*/ 634244 h 2328501"/>
                <a:gd name="connsiteX25" fmla="*/ 1513936 w 3865563"/>
                <a:gd name="connsiteY25" fmla="*/ 656835 h 2328501"/>
                <a:gd name="connsiteX26" fmla="*/ 1613333 w 3865563"/>
                <a:gd name="connsiteY26" fmla="*/ 828519 h 2328501"/>
                <a:gd name="connsiteX27" fmla="*/ 660031 w 3865563"/>
                <a:gd name="connsiteY27" fmla="*/ 1291616 h 2328501"/>
                <a:gd name="connsiteX28" fmla="*/ 400 w 3865563"/>
                <a:gd name="connsiteY28" fmla="*/ 1610136 h 2328501"/>
                <a:gd name="connsiteX29" fmla="*/ 696174 w 3865563"/>
                <a:gd name="connsiteY29" fmla="*/ 1883476 h 2328501"/>
                <a:gd name="connsiteX30" fmla="*/ 1163790 w 3865563"/>
                <a:gd name="connsiteY30" fmla="*/ 1851850 h 2328501"/>
                <a:gd name="connsiteX31" fmla="*/ 1574930 w 3865563"/>
                <a:gd name="connsiteY31" fmla="*/ 1820224 h 2328501"/>
                <a:gd name="connsiteX32" fmla="*/ 2354288 w 3865563"/>
                <a:gd name="connsiteY32" fmla="*/ 2091305 h 2328501"/>
                <a:gd name="connsiteX33" fmla="*/ 2559857 w 3865563"/>
                <a:gd name="connsiteY33" fmla="*/ 2199738 h 2328501"/>
                <a:gd name="connsiteX34" fmla="*/ 3124609 w 3865563"/>
                <a:gd name="connsiteY34" fmla="*/ 2328501 h 232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65563" h="2328501">
                  <a:moveTo>
                    <a:pt x="3124609" y="2328501"/>
                  </a:moveTo>
                  <a:cubicBezTo>
                    <a:pt x="3253373" y="2328501"/>
                    <a:pt x="3368582" y="2310429"/>
                    <a:pt x="3463461" y="2287839"/>
                  </a:cubicBezTo>
                  <a:cubicBezTo>
                    <a:pt x="3702916" y="2229105"/>
                    <a:pt x="3865564" y="2127450"/>
                    <a:pt x="3865564" y="2127450"/>
                  </a:cubicBezTo>
                  <a:lnTo>
                    <a:pt x="3861047" y="2120673"/>
                  </a:lnTo>
                  <a:cubicBezTo>
                    <a:pt x="3858787" y="2120673"/>
                    <a:pt x="3698398" y="2222328"/>
                    <a:pt x="3458942" y="2281062"/>
                  </a:cubicBezTo>
                  <a:cubicBezTo>
                    <a:pt x="3237560" y="2335278"/>
                    <a:pt x="2905485" y="2362386"/>
                    <a:pt x="2564375" y="2190702"/>
                  </a:cubicBezTo>
                  <a:cubicBezTo>
                    <a:pt x="2494347" y="2154558"/>
                    <a:pt x="2426576" y="2118414"/>
                    <a:pt x="2358806" y="2082269"/>
                  </a:cubicBezTo>
                  <a:cubicBezTo>
                    <a:pt x="2094502" y="1939952"/>
                    <a:pt x="1846011" y="1804411"/>
                    <a:pt x="1577188" y="1811188"/>
                  </a:cubicBezTo>
                  <a:cubicBezTo>
                    <a:pt x="1437129" y="1813447"/>
                    <a:pt x="1299330" y="1829260"/>
                    <a:pt x="1163790" y="1842814"/>
                  </a:cubicBezTo>
                  <a:cubicBezTo>
                    <a:pt x="1003400" y="1860886"/>
                    <a:pt x="852047" y="1876699"/>
                    <a:pt x="696174" y="1874440"/>
                  </a:cubicBezTo>
                  <a:cubicBezTo>
                    <a:pt x="556116" y="1872181"/>
                    <a:pt x="386690" y="1842814"/>
                    <a:pt x="251149" y="1793116"/>
                  </a:cubicBezTo>
                  <a:cubicBezTo>
                    <a:pt x="99797" y="1738900"/>
                    <a:pt x="13953" y="1673389"/>
                    <a:pt x="7177" y="1605618"/>
                  </a:cubicBezTo>
                  <a:cubicBezTo>
                    <a:pt x="400" y="1526553"/>
                    <a:pt x="106574" y="1406826"/>
                    <a:pt x="660031" y="1296134"/>
                  </a:cubicBezTo>
                  <a:cubicBezTo>
                    <a:pt x="1218006" y="1185443"/>
                    <a:pt x="1583965" y="1004722"/>
                    <a:pt x="1617850" y="826260"/>
                  </a:cubicBezTo>
                  <a:cubicBezTo>
                    <a:pt x="1631405" y="760749"/>
                    <a:pt x="1595260" y="697497"/>
                    <a:pt x="1513936" y="647799"/>
                  </a:cubicBezTo>
                  <a:lnTo>
                    <a:pt x="1480051" y="625208"/>
                  </a:lnTo>
                  <a:cubicBezTo>
                    <a:pt x="1398727" y="573251"/>
                    <a:pt x="1324179" y="523553"/>
                    <a:pt x="1263187" y="480632"/>
                  </a:cubicBezTo>
                  <a:cubicBezTo>
                    <a:pt x="1166048" y="410603"/>
                    <a:pt x="1125386" y="340573"/>
                    <a:pt x="1147976" y="277321"/>
                  </a:cubicBezTo>
                  <a:cubicBezTo>
                    <a:pt x="1172826" y="209551"/>
                    <a:pt x="1278999" y="114672"/>
                    <a:pt x="1653995" y="58197"/>
                  </a:cubicBezTo>
                  <a:cubicBezTo>
                    <a:pt x="2004141" y="3981"/>
                    <a:pt x="2501123" y="-7314"/>
                    <a:pt x="3135904" y="26571"/>
                  </a:cubicBezTo>
                  <a:lnTo>
                    <a:pt x="3135904" y="19794"/>
                  </a:lnTo>
                  <a:cubicBezTo>
                    <a:pt x="2501123" y="-14091"/>
                    <a:pt x="2004141" y="-5055"/>
                    <a:pt x="1653995" y="51420"/>
                  </a:cubicBezTo>
                  <a:cubicBezTo>
                    <a:pt x="1355805" y="98859"/>
                    <a:pt x="1179603" y="175666"/>
                    <a:pt x="1143458" y="277321"/>
                  </a:cubicBezTo>
                  <a:cubicBezTo>
                    <a:pt x="1120868" y="345091"/>
                    <a:pt x="1161531" y="417380"/>
                    <a:pt x="1260927" y="489668"/>
                  </a:cubicBezTo>
                  <a:cubicBezTo>
                    <a:pt x="1321920" y="534848"/>
                    <a:pt x="1398727" y="582287"/>
                    <a:pt x="1480051" y="634244"/>
                  </a:cubicBezTo>
                  <a:lnTo>
                    <a:pt x="1513936" y="656835"/>
                  </a:lnTo>
                  <a:cubicBezTo>
                    <a:pt x="1590743" y="706533"/>
                    <a:pt x="1624628" y="765267"/>
                    <a:pt x="1613333" y="828519"/>
                  </a:cubicBezTo>
                  <a:cubicBezTo>
                    <a:pt x="1579448" y="1004722"/>
                    <a:pt x="1215747" y="1180925"/>
                    <a:pt x="660031" y="1291616"/>
                  </a:cubicBezTo>
                  <a:cubicBezTo>
                    <a:pt x="217264" y="1379717"/>
                    <a:pt x="-10895" y="1490409"/>
                    <a:pt x="400" y="1610136"/>
                  </a:cubicBezTo>
                  <a:cubicBezTo>
                    <a:pt x="13953" y="1763749"/>
                    <a:pt x="425093" y="1881218"/>
                    <a:pt x="696174" y="1883476"/>
                  </a:cubicBezTo>
                  <a:cubicBezTo>
                    <a:pt x="852047" y="1885735"/>
                    <a:pt x="1003400" y="1869922"/>
                    <a:pt x="1163790" y="1851850"/>
                  </a:cubicBezTo>
                  <a:cubicBezTo>
                    <a:pt x="1297072" y="1838296"/>
                    <a:pt x="1434871" y="1822483"/>
                    <a:pt x="1574930" y="1820224"/>
                  </a:cubicBezTo>
                  <a:cubicBezTo>
                    <a:pt x="1843751" y="1813447"/>
                    <a:pt x="2089983" y="1948988"/>
                    <a:pt x="2354288" y="2091305"/>
                  </a:cubicBezTo>
                  <a:cubicBezTo>
                    <a:pt x="2422058" y="2127450"/>
                    <a:pt x="2489828" y="2165853"/>
                    <a:pt x="2559857" y="2199738"/>
                  </a:cubicBezTo>
                  <a:cubicBezTo>
                    <a:pt x="2760909" y="2296875"/>
                    <a:pt x="2952925" y="2328501"/>
                    <a:pt x="3124609" y="232850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2347788" y="274352"/>
              <a:ext cx="4010445" cy="2364474"/>
            </a:xfrm>
            <a:custGeom>
              <a:avLst/>
              <a:gdLst>
                <a:gd name="connsiteX0" fmla="*/ 3242382 w 4010445"/>
                <a:gd name="connsiteY0" fmla="*/ 2364475 h 2364474"/>
                <a:gd name="connsiteX1" fmla="*/ 3606082 w 4010445"/>
                <a:gd name="connsiteY1" fmla="*/ 2317036 h 2364474"/>
                <a:gd name="connsiteX2" fmla="*/ 4010445 w 4010445"/>
                <a:gd name="connsiteY2" fmla="*/ 2143092 h 2364474"/>
                <a:gd name="connsiteX3" fmla="*/ 4005927 w 4010445"/>
                <a:gd name="connsiteY3" fmla="*/ 2136315 h 2364474"/>
                <a:gd name="connsiteX4" fmla="*/ 3603824 w 4010445"/>
                <a:gd name="connsiteY4" fmla="*/ 2310259 h 2364474"/>
                <a:gd name="connsiteX5" fmla="*/ 2646003 w 4010445"/>
                <a:gd name="connsiteY5" fmla="*/ 2222157 h 2364474"/>
                <a:gd name="connsiteX6" fmla="*/ 2449471 w 4010445"/>
                <a:gd name="connsiteY6" fmla="*/ 2127279 h 2364474"/>
                <a:gd name="connsiteX7" fmla="*/ 1667853 w 4010445"/>
                <a:gd name="connsiteY7" fmla="*/ 1872011 h 2364474"/>
                <a:gd name="connsiteX8" fmla="*/ 1667853 w 4010445"/>
                <a:gd name="connsiteY8" fmla="*/ 1872011 h 2364474"/>
                <a:gd name="connsiteX9" fmla="*/ 1195721 w 4010445"/>
                <a:gd name="connsiteY9" fmla="*/ 1901378 h 2364474"/>
                <a:gd name="connsiteX10" fmla="*/ 804911 w 4010445"/>
                <a:gd name="connsiteY10" fmla="*/ 1930745 h 2364474"/>
                <a:gd name="connsiteX11" fmla="*/ 296634 w 4010445"/>
                <a:gd name="connsiteY11" fmla="*/ 1856198 h 2364474"/>
                <a:gd name="connsiteX12" fmla="*/ 9741 w 4010445"/>
                <a:gd name="connsiteY12" fmla="*/ 1652887 h 2364474"/>
                <a:gd name="connsiteX13" fmla="*/ 732624 w 4010445"/>
                <a:gd name="connsiteY13" fmla="*/ 1309518 h 2364474"/>
                <a:gd name="connsiteX14" fmla="*/ 1683666 w 4010445"/>
                <a:gd name="connsiteY14" fmla="*/ 839644 h 2364474"/>
                <a:gd name="connsiteX15" fmla="*/ 1579752 w 4010445"/>
                <a:gd name="connsiteY15" fmla="*/ 640851 h 2364474"/>
                <a:gd name="connsiteX16" fmla="*/ 1482614 w 4010445"/>
                <a:gd name="connsiteY16" fmla="*/ 573081 h 2364474"/>
                <a:gd name="connsiteX17" fmla="*/ 1329001 w 4010445"/>
                <a:gd name="connsiteY17" fmla="*/ 464648 h 2364474"/>
                <a:gd name="connsiteX18" fmla="*/ 1234123 w 4010445"/>
                <a:gd name="connsiteY18" fmla="*/ 272632 h 2364474"/>
                <a:gd name="connsiteX19" fmla="*/ 3264972 w 4010445"/>
                <a:gd name="connsiteY19" fmla="*/ 42213 h 2364474"/>
                <a:gd name="connsiteX20" fmla="*/ 3264972 w 4010445"/>
                <a:gd name="connsiteY20" fmla="*/ 35436 h 2364474"/>
                <a:gd name="connsiteX21" fmla="*/ 1227346 w 4010445"/>
                <a:gd name="connsiteY21" fmla="*/ 270373 h 2364474"/>
                <a:gd name="connsiteX22" fmla="*/ 1324483 w 4010445"/>
                <a:gd name="connsiteY22" fmla="*/ 469166 h 2364474"/>
                <a:gd name="connsiteX23" fmla="*/ 1478097 w 4010445"/>
                <a:gd name="connsiteY23" fmla="*/ 577599 h 2364474"/>
                <a:gd name="connsiteX24" fmla="*/ 1575234 w 4010445"/>
                <a:gd name="connsiteY24" fmla="*/ 645369 h 2364474"/>
                <a:gd name="connsiteX25" fmla="*/ 1676889 w 4010445"/>
                <a:gd name="connsiteY25" fmla="*/ 837385 h 2364474"/>
                <a:gd name="connsiteX26" fmla="*/ 728105 w 4010445"/>
                <a:gd name="connsiteY26" fmla="*/ 1298223 h 2364474"/>
                <a:gd name="connsiteX27" fmla="*/ 704 w 4010445"/>
                <a:gd name="connsiteY27" fmla="*/ 1648369 h 2364474"/>
                <a:gd name="connsiteX28" fmla="*/ 802652 w 4010445"/>
                <a:gd name="connsiteY28" fmla="*/ 1933004 h 2364474"/>
                <a:gd name="connsiteX29" fmla="*/ 1193461 w 4010445"/>
                <a:gd name="connsiteY29" fmla="*/ 1903637 h 2364474"/>
                <a:gd name="connsiteX30" fmla="*/ 1665594 w 4010445"/>
                <a:gd name="connsiteY30" fmla="*/ 1874270 h 2364474"/>
                <a:gd name="connsiteX31" fmla="*/ 1665594 w 4010445"/>
                <a:gd name="connsiteY31" fmla="*/ 1874270 h 2364474"/>
                <a:gd name="connsiteX32" fmla="*/ 2444952 w 4010445"/>
                <a:gd name="connsiteY32" fmla="*/ 2129538 h 2364474"/>
                <a:gd name="connsiteX33" fmla="*/ 2641486 w 4010445"/>
                <a:gd name="connsiteY33" fmla="*/ 2226675 h 2364474"/>
                <a:gd name="connsiteX34" fmla="*/ 3242382 w 4010445"/>
                <a:gd name="connsiteY34" fmla="*/ 2364475 h 236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10445" h="2364474">
                  <a:moveTo>
                    <a:pt x="3242382" y="2364475"/>
                  </a:moveTo>
                  <a:cubicBezTo>
                    <a:pt x="3382441" y="2364475"/>
                    <a:pt x="3506687" y="2344144"/>
                    <a:pt x="3606082" y="2317036"/>
                  </a:cubicBezTo>
                  <a:cubicBezTo>
                    <a:pt x="3852315" y="2251524"/>
                    <a:pt x="4008187" y="2143092"/>
                    <a:pt x="4010445" y="2143092"/>
                  </a:cubicBezTo>
                  <a:lnTo>
                    <a:pt x="4005927" y="2136315"/>
                  </a:lnTo>
                  <a:cubicBezTo>
                    <a:pt x="4003669" y="2136315"/>
                    <a:pt x="3847796" y="2244747"/>
                    <a:pt x="3603824" y="2310259"/>
                  </a:cubicBezTo>
                  <a:cubicBezTo>
                    <a:pt x="3377923" y="2368993"/>
                    <a:pt x="3030035" y="2402878"/>
                    <a:pt x="2646003" y="2222157"/>
                  </a:cubicBezTo>
                  <a:cubicBezTo>
                    <a:pt x="2580493" y="2190531"/>
                    <a:pt x="2512723" y="2158905"/>
                    <a:pt x="2449471" y="2127279"/>
                  </a:cubicBezTo>
                  <a:cubicBezTo>
                    <a:pt x="2185166" y="1996256"/>
                    <a:pt x="1936675" y="1872011"/>
                    <a:pt x="1667853" y="1872011"/>
                  </a:cubicBezTo>
                  <a:cubicBezTo>
                    <a:pt x="1667853" y="1872011"/>
                    <a:pt x="1667853" y="1872011"/>
                    <a:pt x="1667853" y="1872011"/>
                  </a:cubicBezTo>
                  <a:cubicBezTo>
                    <a:pt x="1509722" y="1872011"/>
                    <a:pt x="1349333" y="1887824"/>
                    <a:pt x="1195721" y="1901378"/>
                  </a:cubicBezTo>
                  <a:cubicBezTo>
                    <a:pt x="1069215" y="1912673"/>
                    <a:pt x="935935" y="1926227"/>
                    <a:pt x="804911" y="1930745"/>
                  </a:cubicBezTo>
                  <a:cubicBezTo>
                    <a:pt x="651299" y="1935263"/>
                    <a:pt x="457024" y="1905896"/>
                    <a:pt x="296634" y="1856198"/>
                  </a:cubicBezTo>
                  <a:cubicBezTo>
                    <a:pt x="122691" y="1799723"/>
                    <a:pt x="16518" y="1727434"/>
                    <a:pt x="9741" y="1652887"/>
                  </a:cubicBezTo>
                  <a:cubicBezTo>
                    <a:pt x="704" y="1567045"/>
                    <a:pt x="115913" y="1436022"/>
                    <a:pt x="732624" y="1309518"/>
                  </a:cubicBezTo>
                  <a:cubicBezTo>
                    <a:pt x="1299634" y="1189790"/>
                    <a:pt x="1645263" y="1020364"/>
                    <a:pt x="1683666" y="839644"/>
                  </a:cubicBezTo>
                  <a:cubicBezTo>
                    <a:pt x="1699479" y="769614"/>
                    <a:pt x="1663334" y="699585"/>
                    <a:pt x="1579752" y="640851"/>
                  </a:cubicBezTo>
                  <a:cubicBezTo>
                    <a:pt x="1548125" y="618261"/>
                    <a:pt x="1514240" y="595671"/>
                    <a:pt x="1482614" y="573081"/>
                  </a:cubicBezTo>
                  <a:cubicBezTo>
                    <a:pt x="1426138" y="534677"/>
                    <a:pt x="1374181" y="498533"/>
                    <a:pt x="1329001" y="464648"/>
                  </a:cubicBezTo>
                  <a:cubicBezTo>
                    <a:pt x="1243159" y="401396"/>
                    <a:pt x="1211533" y="333626"/>
                    <a:pt x="1234123" y="272632"/>
                  </a:cubicBezTo>
                  <a:cubicBezTo>
                    <a:pt x="1301893" y="89653"/>
                    <a:pt x="1871163" y="-66219"/>
                    <a:pt x="3264972" y="42213"/>
                  </a:cubicBezTo>
                  <a:lnTo>
                    <a:pt x="3264972" y="35436"/>
                  </a:lnTo>
                  <a:cubicBezTo>
                    <a:pt x="1868905" y="-72996"/>
                    <a:pt x="1297376" y="85135"/>
                    <a:pt x="1227346" y="270373"/>
                  </a:cubicBezTo>
                  <a:cubicBezTo>
                    <a:pt x="1202497" y="333626"/>
                    <a:pt x="1236382" y="403655"/>
                    <a:pt x="1324483" y="469166"/>
                  </a:cubicBezTo>
                  <a:cubicBezTo>
                    <a:pt x="1369663" y="503051"/>
                    <a:pt x="1421621" y="539196"/>
                    <a:pt x="1478097" y="577599"/>
                  </a:cubicBezTo>
                  <a:cubicBezTo>
                    <a:pt x="1509722" y="600189"/>
                    <a:pt x="1543607" y="622779"/>
                    <a:pt x="1575234" y="645369"/>
                  </a:cubicBezTo>
                  <a:cubicBezTo>
                    <a:pt x="1656558" y="701844"/>
                    <a:pt x="1690443" y="769614"/>
                    <a:pt x="1676889" y="837385"/>
                  </a:cubicBezTo>
                  <a:cubicBezTo>
                    <a:pt x="1640744" y="1015846"/>
                    <a:pt x="1292858" y="1183013"/>
                    <a:pt x="728105" y="1298223"/>
                  </a:cubicBezTo>
                  <a:cubicBezTo>
                    <a:pt x="235642" y="1397619"/>
                    <a:pt x="-15109" y="1519605"/>
                    <a:pt x="704" y="1648369"/>
                  </a:cubicBezTo>
                  <a:cubicBezTo>
                    <a:pt x="21036" y="1817795"/>
                    <a:pt x="499945" y="1942040"/>
                    <a:pt x="802652" y="1933004"/>
                  </a:cubicBezTo>
                  <a:cubicBezTo>
                    <a:pt x="933675" y="1928486"/>
                    <a:pt x="1066957" y="1917191"/>
                    <a:pt x="1193461" y="1903637"/>
                  </a:cubicBezTo>
                  <a:cubicBezTo>
                    <a:pt x="1347073" y="1890083"/>
                    <a:pt x="1507464" y="1874270"/>
                    <a:pt x="1665594" y="1874270"/>
                  </a:cubicBezTo>
                  <a:cubicBezTo>
                    <a:pt x="1665594" y="1874270"/>
                    <a:pt x="1665594" y="1874270"/>
                    <a:pt x="1665594" y="1874270"/>
                  </a:cubicBezTo>
                  <a:cubicBezTo>
                    <a:pt x="1932157" y="1874270"/>
                    <a:pt x="2180648" y="1998515"/>
                    <a:pt x="2444952" y="2129538"/>
                  </a:cubicBezTo>
                  <a:cubicBezTo>
                    <a:pt x="2508204" y="2161164"/>
                    <a:pt x="2573716" y="2195049"/>
                    <a:pt x="2641486" y="2226675"/>
                  </a:cubicBezTo>
                  <a:cubicBezTo>
                    <a:pt x="2858351" y="2328331"/>
                    <a:pt x="3063920" y="2364475"/>
                    <a:pt x="3242382" y="2364475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2216542" y="264568"/>
              <a:ext cx="4157504" cy="2387812"/>
            </a:xfrm>
            <a:custGeom>
              <a:avLst/>
              <a:gdLst>
                <a:gd name="connsiteX0" fmla="*/ 3364592 w 4157504"/>
                <a:gd name="connsiteY0" fmla="*/ 2387812 h 2387812"/>
                <a:gd name="connsiteX1" fmla="*/ 3753141 w 4157504"/>
                <a:gd name="connsiteY1" fmla="*/ 2335855 h 2387812"/>
                <a:gd name="connsiteX2" fmla="*/ 4157505 w 4157504"/>
                <a:gd name="connsiteY2" fmla="*/ 2148357 h 2387812"/>
                <a:gd name="connsiteX3" fmla="*/ 4152986 w 4157504"/>
                <a:gd name="connsiteY3" fmla="*/ 2143839 h 2387812"/>
                <a:gd name="connsiteX4" fmla="*/ 3750883 w 4157504"/>
                <a:gd name="connsiteY4" fmla="*/ 2331337 h 2387812"/>
                <a:gd name="connsiteX5" fmla="*/ 2729811 w 4157504"/>
                <a:gd name="connsiteY5" fmla="*/ 2245495 h 2387812"/>
                <a:gd name="connsiteX6" fmla="*/ 2555867 w 4157504"/>
                <a:gd name="connsiteY6" fmla="*/ 2166429 h 2387812"/>
                <a:gd name="connsiteX7" fmla="*/ 1760695 w 4157504"/>
                <a:gd name="connsiteY7" fmla="*/ 1920197 h 2387812"/>
                <a:gd name="connsiteX8" fmla="*/ 1175613 w 4157504"/>
                <a:gd name="connsiteY8" fmla="*/ 1951824 h 2387812"/>
                <a:gd name="connsiteX9" fmla="*/ 913567 w 4157504"/>
                <a:gd name="connsiteY9" fmla="*/ 1974414 h 2387812"/>
                <a:gd name="connsiteX10" fmla="*/ 9963 w 4157504"/>
                <a:gd name="connsiteY10" fmla="*/ 1689778 h 2387812"/>
                <a:gd name="connsiteX11" fmla="*/ 800616 w 4157504"/>
                <a:gd name="connsiteY11" fmla="*/ 1312524 h 2387812"/>
                <a:gd name="connsiteX12" fmla="*/ 1751660 w 4157504"/>
                <a:gd name="connsiteY12" fmla="*/ 851686 h 2387812"/>
                <a:gd name="connsiteX13" fmla="*/ 1643228 w 4157504"/>
                <a:gd name="connsiteY13" fmla="*/ 632562 h 2387812"/>
                <a:gd name="connsiteX14" fmla="*/ 1514464 w 4157504"/>
                <a:gd name="connsiteY14" fmla="*/ 537684 h 2387812"/>
                <a:gd name="connsiteX15" fmla="*/ 1394737 w 4157504"/>
                <a:gd name="connsiteY15" fmla="*/ 447323 h 2387812"/>
                <a:gd name="connsiteX16" fmla="*/ 1315671 w 4157504"/>
                <a:gd name="connsiteY16" fmla="*/ 268862 h 2387812"/>
                <a:gd name="connsiteX17" fmla="*/ 1862351 w 4157504"/>
                <a:gd name="connsiteY17" fmla="*/ 40702 h 2387812"/>
                <a:gd name="connsiteX18" fmla="*/ 3391700 w 4157504"/>
                <a:gd name="connsiteY18" fmla="*/ 61033 h 2387812"/>
                <a:gd name="connsiteX19" fmla="*/ 3391700 w 4157504"/>
                <a:gd name="connsiteY19" fmla="*/ 54256 h 2387812"/>
                <a:gd name="connsiteX20" fmla="*/ 1308893 w 4157504"/>
                <a:gd name="connsiteY20" fmla="*/ 268862 h 2387812"/>
                <a:gd name="connsiteX21" fmla="*/ 1390218 w 4157504"/>
                <a:gd name="connsiteY21" fmla="*/ 456359 h 2387812"/>
                <a:gd name="connsiteX22" fmla="*/ 1512204 w 4157504"/>
                <a:gd name="connsiteY22" fmla="*/ 546720 h 2387812"/>
                <a:gd name="connsiteX23" fmla="*/ 1638709 w 4157504"/>
                <a:gd name="connsiteY23" fmla="*/ 641598 h 2387812"/>
                <a:gd name="connsiteX24" fmla="*/ 1744883 w 4157504"/>
                <a:gd name="connsiteY24" fmla="*/ 853945 h 2387812"/>
                <a:gd name="connsiteX25" fmla="*/ 798358 w 4157504"/>
                <a:gd name="connsiteY25" fmla="*/ 1310265 h 2387812"/>
                <a:gd name="connsiteX26" fmla="*/ 928 w 4157504"/>
                <a:gd name="connsiteY26" fmla="*/ 1696555 h 2387812"/>
                <a:gd name="connsiteX27" fmla="*/ 337519 w 4157504"/>
                <a:gd name="connsiteY27" fmla="*/ 1920197 h 2387812"/>
                <a:gd name="connsiteX28" fmla="*/ 911308 w 4157504"/>
                <a:gd name="connsiteY28" fmla="*/ 1987968 h 2387812"/>
                <a:gd name="connsiteX29" fmla="*/ 1173353 w 4157504"/>
                <a:gd name="connsiteY29" fmla="*/ 1965378 h 2387812"/>
                <a:gd name="connsiteX30" fmla="*/ 1758437 w 4157504"/>
                <a:gd name="connsiteY30" fmla="*/ 1933751 h 2387812"/>
                <a:gd name="connsiteX31" fmla="*/ 2551348 w 4157504"/>
                <a:gd name="connsiteY31" fmla="*/ 2177724 h 2387812"/>
                <a:gd name="connsiteX32" fmla="*/ 2725292 w 4157504"/>
                <a:gd name="connsiteY32" fmla="*/ 2256790 h 2387812"/>
                <a:gd name="connsiteX33" fmla="*/ 3364592 w 4157504"/>
                <a:gd name="connsiteY33" fmla="*/ 2387812 h 238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57504" h="2387812">
                  <a:moveTo>
                    <a:pt x="3364592" y="2387812"/>
                  </a:moveTo>
                  <a:cubicBezTo>
                    <a:pt x="3515945" y="2387812"/>
                    <a:pt x="3649228" y="2365222"/>
                    <a:pt x="3753141" y="2335855"/>
                  </a:cubicBezTo>
                  <a:cubicBezTo>
                    <a:pt x="4003892" y="2265826"/>
                    <a:pt x="4155245" y="2148357"/>
                    <a:pt x="4157505" y="2148357"/>
                  </a:cubicBezTo>
                  <a:lnTo>
                    <a:pt x="4152986" y="2143839"/>
                  </a:lnTo>
                  <a:cubicBezTo>
                    <a:pt x="4150728" y="2146098"/>
                    <a:pt x="4001632" y="2261308"/>
                    <a:pt x="3750883" y="2331337"/>
                  </a:cubicBezTo>
                  <a:cubicBezTo>
                    <a:pt x="3520464" y="2394589"/>
                    <a:pt x="3156764" y="2432992"/>
                    <a:pt x="2729811" y="2245495"/>
                  </a:cubicBezTo>
                  <a:cubicBezTo>
                    <a:pt x="2671077" y="2218387"/>
                    <a:pt x="2612342" y="2193537"/>
                    <a:pt x="2555867" y="2166429"/>
                  </a:cubicBezTo>
                  <a:cubicBezTo>
                    <a:pt x="2287045" y="2044443"/>
                    <a:pt x="2034036" y="1926974"/>
                    <a:pt x="1760695" y="1920197"/>
                  </a:cubicBezTo>
                  <a:cubicBezTo>
                    <a:pt x="1566421" y="1915679"/>
                    <a:pt x="1376664" y="1933751"/>
                    <a:pt x="1175613" y="1951824"/>
                  </a:cubicBezTo>
                  <a:cubicBezTo>
                    <a:pt x="1089771" y="1958600"/>
                    <a:pt x="1001669" y="1967637"/>
                    <a:pt x="913567" y="1974414"/>
                  </a:cubicBezTo>
                  <a:cubicBezTo>
                    <a:pt x="556644" y="1999263"/>
                    <a:pt x="34813" y="1859204"/>
                    <a:pt x="9963" y="1689778"/>
                  </a:cubicBezTo>
                  <a:cubicBezTo>
                    <a:pt x="-3590" y="1594900"/>
                    <a:pt x="122914" y="1454842"/>
                    <a:pt x="800616" y="1312524"/>
                  </a:cubicBezTo>
                  <a:cubicBezTo>
                    <a:pt x="1372147" y="1195055"/>
                    <a:pt x="1710998" y="1030148"/>
                    <a:pt x="1751660" y="851686"/>
                  </a:cubicBezTo>
                  <a:cubicBezTo>
                    <a:pt x="1769732" y="774880"/>
                    <a:pt x="1731328" y="700332"/>
                    <a:pt x="1643228" y="632562"/>
                  </a:cubicBezTo>
                  <a:cubicBezTo>
                    <a:pt x="1600306" y="600936"/>
                    <a:pt x="1557384" y="569310"/>
                    <a:pt x="1514464" y="537684"/>
                  </a:cubicBezTo>
                  <a:cubicBezTo>
                    <a:pt x="1471542" y="506058"/>
                    <a:pt x="1428622" y="474432"/>
                    <a:pt x="1394737" y="447323"/>
                  </a:cubicBezTo>
                  <a:cubicBezTo>
                    <a:pt x="1320188" y="388589"/>
                    <a:pt x="1293081" y="327596"/>
                    <a:pt x="1315671" y="268862"/>
                  </a:cubicBezTo>
                  <a:cubicBezTo>
                    <a:pt x="1358592" y="164947"/>
                    <a:pt x="1552867" y="83623"/>
                    <a:pt x="1862351" y="40702"/>
                  </a:cubicBezTo>
                  <a:cubicBezTo>
                    <a:pt x="2235087" y="-11255"/>
                    <a:pt x="2763696" y="-4478"/>
                    <a:pt x="3391700" y="61033"/>
                  </a:cubicBezTo>
                  <a:lnTo>
                    <a:pt x="3391700" y="54256"/>
                  </a:lnTo>
                  <a:cubicBezTo>
                    <a:pt x="1975301" y="-90321"/>
                    <a:pt x="1383442" y="79105"/>
                    <a:pt x="1308893" y="268862"/>
                  </a:cubicBezTo>
                  <a:cubicBezTo>
                    <a:pt x="1284045" y="329855"/>
                    <a:pt x="1311153" y="395366"/>
                    <a:pt x="1390218" y="456359"/>
                  </a:cubicBezTo>
                  <a:cubicBezTo>
                    <a:pt x="1426362" y="483468"/>
                    <a:pt x="1467024" y="515094"/>
                    <a:pt x="1512204" y="546720"/>
                  </a:cubicBezTo>
                  <a:cubicBezTo>
                    <a:pt x="1555126" y="578346"/>
                    <a:pt x="1598048" y="609972"/>
                    <a:pt x="1638709" y="641598"/>
                  </a:cubicBezTo>
                  <a:cubicBezTo>
                    <a:pt x="1724552" y="707109"/>
                    <a:pt x="1760695" y="781657"/>
                    <a:pt x="1744883" y="853945"/>
                  </a:cubicBezTo>
                  <a:cubicBezTo>
                    <a:pt x="1704220" y="1030148"/>
                    <a:pt x="1367628" y="1192796"/>
                    <a:pt x="798358" y="1310265"/>
                  </a:cubicBezTo>
                  <a:cubicBezTo>
                    <a:pt x="116137" y="1452582"/>
                    <a:pt x="-12627" y="1599418"/>
                    <a:pt x="928" y="1696555"/>
                  </a:cubicBezTo>
                  <a:cubicBezTo>
                    <a:pt x="12223" y="1780139"/>
                    <a:pt x="134209" y="1861463"/>
                    <a:pt x="337519" y="1920197"/>
                  </a:cubicBezTo>
                  <a:cubicBezTo>
                    <a:pt x="522758" y="1974414"/>
                    <a:pt x="741883" y="1999263"/>
                    <a:pt x="911308" y="1987968"/>
                  </a:cubicBezTo>
                  <a:cubicBezTo>
                    <a:pt x="999410" y="1981191"/>
                    <a:pt x="1087511" y="1974414"/>
                    <a:pt x="1173353" y="1965378"/>
                  </a:cubicBezTo>
                  <a:cubicBezTo>
                    <a:pt x="1374405" y="1947305"/>
                    <a:pt x="1564162" y="1931492"/>
                    <a:pt x="1758437" y="1933751"/>
                  </a:cubicBezTo>
                  <a:cubicBezTo>
                    <a:pt x="2029518" y="1940528"/>
                    <a:pt x="2282527" y="2055738"/>
                    <a:pt x="2551348" y="2177724"/>
                  </a:cubicBezTo>
                  <a:cubicBezTo>
                    <a:pt x="2607824" y="2202574"/>
                    <a:pt x="2666559" y="2229682"/>
                    <a:pt x="2725292" y="2256790"/>
                  </a:cubicBezTo>
                  <a:cubicBezTo>
                    <a:pt x="2962488" y="2353927"/>
                    <a:pt x="3179354" y="2387812"/>
                    <a:pt x="3364592" y="238781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2085283" y="245243"/>
              <a:ext cx="4306835" cy="2422950"/>
            </a:xfrm>
            <a:custGeom>
              <a:avLst/>
              <a:gdLst>
                <a:gd name="connsiteX0" fmla="*/ 3489074 w 4306835"/>
                <a:gd name="connsiteY0" fmla="*/ 2422951 h 2422950"/>
                <a:gd name="connsiteX1" fmla="*/ 3902473 w 4306835"/>
                <a:gd name="connsiteY1" fmla="*/ 2364216 h 2422950"/>
                <a:gd name="connsiteX2" fmla="*/ 4306836 w 4306835"/>
                <a:gd name="connsiteY2" fmla="*/ 2165424 h 2422950"/>
                <a:gd name="connsiteX3" fmla="*/ 4302318 w 4306835"/>
                <a:gd name="connsiteY3" fmla="*/ 2160906 h 2422950"/>
                <a:gd name="connsiteX4" fmla="*/ 3900214 w 4306835"/>
                <a:gd name="connsiteY4" fmla="*/ 2359698 h 2422950"/>
                <a:gd name="connsiteX5" fmla="*/ 2813631 w 4306835"/>
                <a:gd name="connsiteY5" fmla="*/ 2278374 h 2422950"/>
                <a:gd name="connsiteX6" fmla="*/ 2682608 w 4306835"/>
                <a:gd name="connsiteY6" fmla="*/ 2224158 h 2422950"/>
                <a:gd name="connsiteX7" fmla="*/ 1853553 w 4306835"/>
                <a:gd name="connsiteY7" fmla="*/ 1982444 h 2422950"/>
                <a:gd name="connsiteX8" fmla="*/ 1022236 w 4306835"/>
                <a:gd name="connsiteY8" fmla="*/ 2029883 h 2422950"/>
                <a:gd name="connsiteX9" fmla="*/ 387455 w 4306835"/>
                <a:gd name="connsiteY9" fmla="*/ 1971149 h 2422950"/>
                <a:gd name="connsiteX10" fmla="*/ 12460 w 4306835"/>
                <a:gd name="connsiteY10" fmla="*/ 1738471 h 2422950"/>
                <a:gd name="connsiteX11" fmla="*/ 873142 w 4306835"/>
                <a:gd name="connsiteY11" fmla="*/ 1327331 h 2422950"/>
                <a:gd name="connsiteX12" fmla="*/ 1821926 w 4306835"/>
                <a:gd name="connsiteY12" fmla="*/ 871011 h 2422950"/>
                <a:gd name="connsiteX13" fmla="*/ 1711234 w 4306835"/>
                <a:gd name="connsiteY13" fmla="*/ 629298 h 2422950"/>
                <a:gd name="connsiteX14" fmla="*/ 1568917 w 4306835"/>
                <a:gd name="connsiteY14" fmla="*/ 516347 h 2422950"/>
                <a:gd name="connsiteX15" fmla="*/ 1465003 w 4306835"/>
                <a:gd name="connsiteY15" fmla="*/ 435023 h 2422950"/>
                <a:gd name="connsiteX16" fmla="*/ 1401751 w 4306835"/>
                <a:gd name="connsiteY16" fmla="*/ 267856 h 2422950"/>
                <a:gd name="connsiteX17" fmla="*/ 1971020 w 4306835"/>
                <a:gd name="connsiteY17" fmla="*/ 35178 h 2422950"/>
                <a:gd name="connsiteX18" fmla="*/ 3525219 w 4306835"/>
                <a:gd name="connsiteY18" fmla="*/ 80358 h 2422950"/>
                <a:gd name="connsiteX19" fmla="*/ 3525219 w 4306835"/>
                <a:gd name="connsiteY19" fmla="*/ 73581 h 2422950"/>
                <a:gd name="connsiteX20" fmla="*/ 1968761 w 4306835"/>
                <a:gd name="connsiteY20" fmla="*/ 28401 h 2422950"/>
                <a:gd name="connsiteX21" fmla="*/ 1392714 w 4306835"/>
                <a:gd name="connsiteY21" fmla="*/ 265597 h 2422950"/>
                <a:gd name="connsiteX22" fmla="*/ 1458226 w 4306835"/>
                <a:gd name="connsiteY22" fmla="*/ 441800 h 2422950"/>
                <a:gd name="connsiteX23" fmla="*/ 1562140 w 4306835"/>
                <a:gd name="connsiteY23" fmla="*/ 523124 h 2422950"/>
                <a:gd name="connsiteX24" fmla="*/ 1704457 w 4306835"/>
                <a:gd name="connsiteY24" fmla="*/ 636075 h 2422950"/>
                <a:gd name="connsiteX25" fmla="*/ 1812889 w 4306835"/>
                <a:gd name="connsiteY25" fmla="*/ 871011 h 2422950"/>
                <a:gd name="connsiteX26" fmla="*/ 868624 w 4306835"/>
                <a:gd name="connsiteY26" fmla="*/ 1320554 h 2422950"/>
                <a:gd name="connsiteX27" fmla="*/ 1165 w 4306835"/>
                <a:gd name="connsiteY27" fmla="*/ 1740730 h 2422950"/>
                <a:gd name="connsiteX28" fmla="*/ 1017719 w 4306835"/>
                <a:gd name="connsiteY28" fmla="*/ 2038919 h 2422950"/>
                <a:gd name="connsiteX29" fmla="*/ 1849034 w 4306835"/>
                <a:gd name="connsiteY29" fmla="*/ 1991480 h 2422950"/>
                <a:gd name="connsiteX30" fmla="*/ 2675831 w 4306835"/>
                <a:gd name="connsiteY30" fmla="*/ 2233194 h 2422950"/>
                <a:gd name="connsiteX31" fmla="*/ 2806853 w 4306835"/>
                <a:gd name="connsiteY31" fmla="*/ 2287410 h 2422950"/>
                <a:gd name="connsiteX32" fmla="*/ 3489074 w 4306835"/>
                <a:gd name="connsiteY32" fmla="*/ 2422951 h 242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06835" h="2422950">
                  <a:moveTo>
                    <a:pt x="3489074" y="2422951"/>
                  </a:moveTo>
                  <a:cubicBezTo>
                    <a:pt x="3653982" y="2422951"/>
                    <a:pt x="3794041" y="2395843"/>
                    <a:pt x="3902473" y="2364216"/>
                  </a:cubicBezTo>
                  <a:cubicBezTo>
                    <a:pt x="4157742" y="2289669"/>
                    <a:pt x="4304578" y="2165424"/>
                    <a:pt x="4306836" y="2165424"/>
                  </a:cubicBezTo>
                  <a:lnTo>
                    <a:pt x="4302318" y="2160906"/>
                  </a:lnTo>
                  <a:cubicBezTo>
                    <a:pt x="4300059" y="2163165"/>
                    <a:pt x="4155482" y="2285151"/>
                    <a:pt x="3900214" y="2359698"/>
                  </a:cubicBezTo>
                  <a:cubicBezTo>
                    <a:pt x="3665277" y="2429728"/>
                    <a:pt x="3285764" y="2470390"/>
                    <a:pt x="2813631" y="2278374"/>
                  </a:cubicBezTo>
                  <a:cubicBezTo>
                    <a:pt x="2768451" y="2260302"/>
                    <a:pt x="2725530" y="2242230"/>
                    <a:pt x="2682608" y="2224158"/>
                  </a:cubicBezTo>
                  <a:cubicBezTo>
                    <a:pt x="2402492" y="2106690"/>
                    <a:pt x="2138187" y="1995998"/>
                    <a:pt x="1853553" y="1982444"/>
                  </a:cubicBezTo>
                  <a:cubicBezTo>
                    <a:pt x="1584730" y="1968890"/>
                    <a:pt x="1311390" y="1998257"/>
                    <a:pt x="1022236" y="2029883"/>
                  </a:cubicBezTo>
                  <a:cubicBezTo>
                    <a:pt x="839257" y="2047955"/>
                    <a:pt x="597543" y="2025365"/>
                    <a:pt x="387455" y="1971149"/>
                  </a:cubicBezTo>
                  <a:cubicBezTo>
                    <a:pt x="161554" y="1910156"/>
                    <a:pt x="26014" y="1826572"/>
                    <a:pt x="12460" y="1738471"/>
                  </a:cubicBezTo>
                  <a:cubicBezTo>
                    <a:pt x="-3353" y="1636816"/>
                    <a:pt x="132187" y="1483203"/>
                    <a:pt x="873142" y="1327331"/>
                  </a:cubicBezTo>
                  <a:cubicBezTo>
                    <a:pt x="1449189" y="1207604"/>
                    <a:pt x="1776746" y="1049473"/>
                    <a:pt x="1821926" y="871011"/>
                  </a:cubicBezTo>
                  <a:cubicBezTo>
                    <a:pt x="1842258" y="791946"/>
                    <a:pt x="1803854" y="708363"/>
                    <a:pt x="1711234" y="629298"/>
                  </a:cubicBezTo>
                  <a:cubicBezTo>
                    <a:pt x="1666054" y="590894"/>
                    <a:pt x="1616357" y="552491"/>
                    <a:pt x="1568917" y="516347"/>
                  </a:cubicBezTo>
                  <a:cubicBezTo>
                    <a:pt x="1530513" y="486980"/>
                    <a:pt x="1496628" y="459872"/>
                    <a:pt x="1465003" y="435023"/>
                  </a:cubicBezTo>
                  <a:cubicBezTo>
                    <a:pt x="1399491" y="380806"/>
                    <a:pt x="1379161" y="324331"/>
                    <a:pt x="1401751" y="267856"/>
                  </a:cubicBezTo>
                  <a:cubicBezTo>
                    <a:pt x="1446931" y="161683"/>
                    <a:pt x="1654759" y="75840"/>
                    <a:pt x="1971020" y="35178"/>
                  </a:cubicBezTo>
                  <a:cubicBezTo>
                    <a:pt x="2357311" y="-14520"/>
                    <a:pt x="2894955" y="1293"/>
                    <a:pt x="3525219" y="80358"/>
                  </a:cubicBezTo>
                  <a:lnTo>
                    <a:pt x="3525219" y="73581"/>
                  </a:lnTo>
                  <a:cubicBezTo>
                    <a:pt x="2894955" y="-5484"/>
                    <a:pt x="2355052" y="-21297"/>
                    <a:pt x="1968761" y="28401"/>
                  </a:cubicBezTo>
                  <a:cubicBezTo>
                    <a:pt x="1650242" y="69063"/>
                    <a:pt x="1440153" y="157165"/>
                    <a:pt x="1392714" y="265597"/>
                  </a:cubicBezTo>
                  <a:cubicBezTo>
                    <a:pt x="1367866" y="324331"/>
                    <a:pt x="1390456" y="385325"/>
                    <a:pt x="1458226" y="441800"/>
                  </a:cubicBezTo>
                  <a:cubicBezTo>
                    <a:pt x="1489851" y="466649"/>
                    <a:pt x="1523736" y="493757"/>
                    <a:pt x="1562140" y="523124"/>
                  </a:cubicBezTo>
                  <a:cubicBezTo>
                    <a:pt x="1609578" y="559268"/>
                    <a:pt x="1659277" y="595412"/>
                    <a:pt x="1704457" y="636075"/>
                  </a:cubicBezTo>
                  <a:cubicBezTo>
                    <a:pt x="1794818" y="712881"/>
                    <a:pt x="1833221" y="794205"/>
                    <a:pt x="1812889" y="871011"/>
                  </a:cubicBezTo>
                  <a:cubicBezTo>
                    <a:pt x="1781264" y="992998"/>
                    <a:pt x="1593767" y="1169201"/>
                    <a:pt x="868624" y="1320554"/>
                  </a:cubicBezTo>
                  <a:cubicBezTo>
                    <a:pt x="123151" y="1478685"/>
                    <a:pt x="-14648" y="1636816"/>
                    <a:pt x="1165" y="1740730"/>
                  </a:cubicBezTo>
                  <a:cubicBezTo>
                    <a:pt x="32790" y="1946300"/>
                    <a:pt x="658536" y="2077322"/>
                    <a:pt x="1017719" y="2038919"/>
                  </a:cubicBezTo>
                  <a:cubicBezTo>
                    <a:pt x="1306872" y="2009552"/>
                    <a:pt x="1580212" y="1980185"/>
                    <a:pt x="1849034" y="1991480"/>
                  </a:cubicBezTo>
                  <a:cubicBezTo>
                    <a:pt x="2131410" y="2005034"/>
                    <a:pt x="2395715" y="2115725"/>
                    <a:pt x="2675831" y="2233194"/>
                  </a:cubicBezTo>
                  <a:cubicBezTo>
                    <a:pt x="2718753" y="2251266"/>
                    <a:pt x="2763933" y="2269338"/>
                    <a:pt x="2806853" y="2287410"/>
                  </a:cubicBezTo>
                  <a:cubicBezTo>
                    <a:pt x="3066639" y="2386807"/>
                    <a:pt x="3294800" y="2422951"/>
                    <a:pt x="3489074" y="242295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960447" y="216999"/>
              <a:ext cx="4449743" cy="2462489"/>
            </a:xfrm>
            <a:custGeom>
              <a:avLst/>
              <a:gdLst>
                <a:gd name="connsiteX0" fmla="*/ 3604875 w 4449743"/>
                <a:gd name="connsiteY0" fmla="*/ 2462490 h 2462489"/>
                <a:gd name="connsiteX1" fmla="*/ 4045382 w 4449743"/>
                <a:gd name="connsiteY1" fmla="*/ 2399238 h 2462489"/>
                <a:gd name="connsiteX2" fmla="*/ 4449743 w 4449743"/>
                <a:gd name="connsiteY2" fmla="*/ 2189150 h 2462489"/>
                <a:gd name="connsiteX3" fmla="*/ 4445225 w 4449743"/>
                <a:gd name="connsiteY3" fmla="*/ 2184632 h 2462489"/>
                <a:gd name="connsiteX4" fmla="*/ 4043122 w 4449743"/>
                <a:gd name="connsiteY4" fmla="*/ 2392461 h 2462489"/>
                <a:gd name="connsiteX5" fmla="*/ 2893287 w 4449743"/>
                <a:gd name="connsiteY5" fmla="*/ 2315654 h 2462489"/>
                <a:gd name="connsiteX6" fmla="*/ 2852624 w 4449743"/>
                <a:gd name="connsiteY6" fmla="*/ 2299841 h 2462489"/>
                <a:gd name="connsiteX7" fmla="*/ 1939985 w 4449743"/>
                <a:gd name="connsiteY7" fmla="*/ 2046832 h 2462489"/>
                <a:gd name="connsiteX8" fmla="*/ 1124482 w 4449743"/>
                <a:gd name="connsiteY8" fmla="*/ 2087494 h 2462489"/>
                <a:gd name="connsiteX9" fmla="*/ 8532 w 4449743"/>
                <a:gd name="connsiteY9" fmla="*/ 1787046 h 2462489"/>
                <a:gd name="connsiteX10" fmla="*/ 939244 w 4449743"/>
                <a:gd name="connsiteY10" fmla="*/ 1339762 h 2462489"/>
                <a:gd name="connsiteX11" fmla="*/ 1888028 w 4449743"/>
                <a:gd name="connsiteY11" fmla="*/ 890220 h 2462489"/>
                <a:gd name="connsiteX12" fmla="*/ 1770559 w 4449743"/>
                <a:gd name="connsiteY12" fmla="*/ 625915 h 2462489"/>
                <a:gd name="connsiteX13" fmla="*/ 1621464 w 4449743"/>
                <a:gd name="connsiteY13" fmla="*/ 501670 h 2462489"/>
                <a:gd name="connsiteX14" fmla="*/ 1526586 w 4449743"/>
                <a:gd name="connsiteY14" fmla="*/ 424864 h 2462489"/>
                <a:gd name="connsiteX15" fmla="*/ 1476888 w 4449743"/>
                <a:gd name="connsiteY15" fmla="*/ 268992 h 2462489"/>
                <a:gd name="connsiteX16" fmla="*/ 2071007 w 4449743"/>
                <a:gd name="connsiteY16" fmla="*/ 31796 h 2462489"/>
                <a:gd name="connsiteX17" fmla="*/ 3652313 w 4449743"/>
                <a:gd name="connsiteY17" fmla="*/ 101825 h 2462489"/>
                <a:gd name="connsiteX18" fmla="*/ 3652313 w 4449743"/>
                <a:gd name="connsiteY18" fmla="*/ 95048 h 2462489"/>
                <a:gd name="connsiteX19" fmla="*/ 2071007 w 4449743"/>
                <a:gd name="connsiteY19" fmla="*/ 25019 h 2462489"/>
                <a:gd name="connsiteX20" fmla="*/ 1472370 w 4449743"/>
                <a:gd name="connsiteY20" fmla="*/ 266733 h 2462489"/>
                <a:gd name="connsiteX21" fmla="*/ 1524327 w 4449743"/>
                <a:gd name="connsiteY21" fmla="*/ 429382 h 2462489"/>
                <a:gd name="connsiteX22" fmla="*/ 1619205 w 4449743"/>
                <a:gd name="connsiteY22" fmla="*/ 506188 h 2462489"/>
                <a:gd name="connsiteX23" fmla="*/ 1768299 w 4449743"/>
                <a:gd name="connsiteY23" fmla="*/ 630433 h 2462489"/>
                <a:gd name="connsiteX24" fmla="*/ 1883510 w 4449743"/>
                <a:gd name="connsiteY24" fmla="*/ 887960 h 2462489"/>
                <a:gd name="connsiteX25" fmla="*/ 941503 w 4449743"/>
                <a:gd name="connsiteY25" fmla="*/ 1332985 h 2462489"/>
                <a:gd name="connsiteX26" fmla="*/ 1755 w 4449743"/>
                <a:gd name="connsiteY26" fmla="*/ 1789305 h 2462489"/>
                <a:gd name="connsiteX27" fmla="*/ 426449 w 4449743"/>
                <a:gd name="connsiteY27" fmla="*/ 2044573 h 2462489"/>
                <a:gd name="connsiteX28" fmla="*/ 1124482 w 4449743"/>
                <a:gd name="connsiteY28" fmla="*/ 2096530 h 2462489"/>
                <a:gd name="connsiteX29" fmla="*/ 1939985 w 4449743"/>
                <a:gd name="connsiteY29" fmla="*/ 2055868 h 2462489"/>
                <a:gd name="connsiteX30" fmla="*/ 2850365 w 4449743"/>
                <a:gd name="connsiteY30" fmla="*/ 2308877 h 2462489"/>
                <a:gd name="connsiteX31" fmla="*/ 2891027 w 4449743"/>
                <a:gd name="connsiteY31" fmla="*/ 2324690 h 2462489"/>
                <a:gd name="connsiteX32" fmla="*/ 3604875 w 4449743"/>
                <a:gd name="connsiteY32" fmla="*/ 2462490 h 246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49743" h="2462489">
                  <a:moveTo>
                    <a:pt x="3604875" y="2462490"/>
                  </a:moveTo>
                  <a:cubicBezTo>
                    <a:pt x="3783336" y="2462490"/>
                    <a:pt x="3932431" y="2433123"/>
                    <a:pt x="4045382" y="2399238"/>
                  </a:cubicBezTo>
                  <a:cubicBezTo>
                    <a:pt x="4307426" y="2320172"/>
                    <a:pt x="4447485" y="2191409"/>
                    <a:pt x="4449743" y="2189150"/>
                  </a:cubicBezTo>
                  <a:lnTo>
                    <a:pt x="4445225" y="2184632"/>
                  </a:lnTo>
                  <a:cubicBezTo>
                    <a:pt x="4442967" y="2186891"/>
                    <a:pt x="4302908" y="2313395"/>
                    <a:pt x="4043122" y="2392461"/>
                  </a:cubicBezTo>
                  <a:cubicBezTo>
                    <a:pt x="3803667" y="2467008"/>
                    <a:pt x="3408341" y="2512188"/>
                    <a:pt x="2893287" y="2315654"/>
                  </a:cubicBezTo>
                  <a:lnTo>
                    <a:pt x="2852624" y="2299841"/>
                  </a:lnTo>
                  <a:cubicBezTo>
                    <a:pt x="2529586" y="2175596"/>
                    <a:pt x="2249469" y="2069422"/>
                    <a:pt x="1939985" y="2046832"/>
                  </a:cubicBezTo>
                  <a:cubicBezTo>
                    <a:pt x="1702789" y="2028760"/>
                    <a:pt x="1452038" y="2042314"/>
                    <a:pt x="1124482" y="2087494"/>
                  </a:cubicBezTo>
                  <a:cubicBezTo>
                    <a:pt x="713343" y="2143970"/>
                    <a:pt x="44676" y="1992616"/>
                    <a:pt x="8532" y="1787046"/>
                  </a:cubicBezTo>
                  <a:cubicBezTo>
                    <a:pt x="-9540" y="1678614"/>
                    <a:pt x="135036" y="1511447"/>
                    <a:pt x="939244" y="1339762"/>
                  </a:cubicBezTo>
                  <a:cubicBezTo>
                    <a:pt x="1519808" y="1215517"/>
                    <a:pt x="1840588" y="1064163"/>
                    <a:pt x="1888028" y="890220"/>
                  </a:cubicBezTo>
                  <a:cubicBezTo>
                    <a:pt x="1910618" y="806636"/>
                    <a:pt x="1872215" y="718535"/>
                    <a:pt x="1770559" y="625915"/>
                  </a:cubicBezTo>
                  <a:cubicBezTo>
                    <a:pt x="1723119" y="582994"/>
                    <a:pt x="1671162" y="542332"/>
                    <a:pt x="1621464" y="501670"/>
                  </a:cubicBezTo>
                  <a:cubicBezTo>
                    <a:pt x="1587579" y="474562"/>
                    <a:pt x="1553693" y="447454"/>
                    <a:pt x="1526586" y="424864"/>
                  </a:cubicBezTo>
                  <a:cubicBezTo>
                    <a:pt x="1470111" y="375165"/>
                    <a:pt x="1452038" y="320949"/>
                    <a:pt x="1476888" y="268992"/>
                  </a:cubicBezTo>
                  <a:cubicBezTo>
                    <a:pt x="1528845" y="158301"/>
                    <a:pt x="1745709" y="70199"/>
                    <a:pt x="2071007" y="31796"/>
                  </a:cubicBezTo>
                  <a:cubicBezTo>
                    <a:pt x="2473110" y="-17902"/>
                    <a:pt x="3019791" y="6947"/>
                    <a:pt x="3652313" y="101825"/>
                  </a:cubicBezTo>
                  <a:lnTo>
                    <a:pt x="3652313" y="95048"/>
                  </a:lnTo>
                  <a:cubicBezTo>
                    <a:pt x="3019791" y="170"/>
                    <a:pt x="2473110" y="-24679"/>
                    <a:pt x="2071007" y="25019"/>
                  </a:cubicBezTo>
                  <a:cubicBezTo>
                    <a:pt x="1743451" y="65681"/>
                    <a:pt x="1524327" y="153783"/>
                    <a:pt x="1472370" y="266733"/>
                  </a:cubicBezTo>
                  <a:cubicBezTo>
                    <a:pt x="1447521" y="323208"/>
                    <a:pt x="1463333" y="379683"/>
                    <a:pt x="1524327" y="429382"/>
                  </a:cubicBezTo>
                  <a:cubicBezTo>
                    <a:pt x="1551435" y="454231"/>
                    <a:pt x="1585320" y="479080"/>
                    <a:pt x="1619205" y="506188"/>
                  </a:cubicBezTo>
                  <a:cubicBezTo>
                    <a:pt x="1668904" y="546850"/>
                    <a:pt x="1720861" y="587512"/>
                    <a:pt x="1768299" y="630433"/>
                  </a:cubicBezTo>
                  <a:cubicBezTo>
                    <a:pt x="1867696" y="720794"/>
                    <a:pt x="1906100" y="806636"/>
                    <a:pt x="1883510" y="887960"/>
                  </a:cubicBezTo>
                  <a:cubicBezTo>
                    <a:pt x="1836070" y="1059645"/>
                    <a:pt x="1519808" y="1208740"/>
                    <a:pt x="941503" y="1332985"/>
                  </a:cubicBezTo>
                  <a:cubicBezTo>
                    <a:pt x="128259" y="1506929"/>
                    <a:pt x="-18576" y="1676355"/>
                    <a:pt x="1755" y="1789305"/>
                  </a:cubicBezTo>
                  <a:cubicBezTo>
                    <a:pt x="19827" y="1888702"/>
                    <a:pt x="173439" y="1981321"/>
                    <a:pt x="426449" y="2044573"/>
                  </a:cubicBezTo>
                  <a:cubicBezTo>
                    <a:pt x="661385" y="2103307"/>
                    <a:pt x="927949" y="2123639"/>
                    <a:pt x="1124482" y="2096530"/>
                  </a:cubicBezTo>
                  <a:cubicBezTo>
                    <a:pt x="1452038" y="2051350"/>
                    <a:pt x="1702789" y="2037796"/>
                    <a:pt x="1939985" y="2055868"/>
                  </a:cubicBezTo>
                  <a:cubicBezTo>
                    <a:pt x="2249469" y="2078458"/>
                    <a:pt x="2527327" y="2184632"/>
                    <a:pt x="2850365" y="2308877"/>
                  </a:cubicBezTo>
                  <a:lnTo>
                    <a:pt x="2891027" y="2324690"/>
                  </a:lnTo>
                  <a:cubicBezTo>
                    <a:pt x="3164368" y="2426346"/>
                    <a:pt x="3403822" y="2462490"/>
                    <a:pt x="3604875" y="246249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829154" y="188687"/>
              <a:ext cx="4599108" cy="2502096"/>
            </a:xfrm>
            <a:custGeom>
              <a:avLst/>
              <a:gdLst>
                <a:gd name="connsiteX0" fmla="*/ 3724873 w 4599108"/>
                <a:gd name="connsiteY0" fmla="*/ 2502096 h 2502096"/>
                <a:gd name="connsiteX1" fmla="*/ 4194747 w 4599108"/>
                <a:gd name="connsiteY1" fmla="*/ 2432067 h 2502096"/>
                <a:gd name="connsiteX2" fmla="*/ 4599108 w 4599108"/>
                <a:gd name="connsiteY2" fmla="*/ 2212943 h 2502096"/>
                <a:gd name="connsiteX3" fmla="*/ 4594591 w 4599108"/>
                <a:gd name="connsiteY3" fmla="*/ 2208425 h 2502096"/>
                <a:gd name="connsiteX4" fmla="*/ 4192487 w 4599108"/>
                <a:gd name="connsiteY4" fmla="*/ 2425290 h 2502096"/>
                <a:gd name="connsiteX5" fmla="*/ 2977140 w 4599108"/>
                <a:gd name="connsiteY5" fmla="*/ 2355261 h 2502096"/>
                <a:gd name="connsiteX6" fmla="*/ 2150343 w 4599108"/>
                <a:gd name="connsiteY6" fmla="*/ 2129360 h 2502096"/>
                <a:gd name="connsiteX7" fmla="*/ 1233185 w 4599108"/>
                <a:gd name="connsiteY7" fmla="*/ 2149691 h 2502096"/>
                <a:gd name="connsiteX8" fmla="*/ 8803 w 4599108"/>
                <a:gd name="connsiteY8" fmla="*/ 1842466 h 2502096"/>
                <a:gd name="connsiteX9" fmla="*/ 1009544 w 4599108"/>
                <a:gd name="connsiteY9" fmla="*/ 1359038 h 2502096"/>
                <a:gd name="connsiteX10" fmla="*/ 1960586 w 4599108"/>
                <a:gd name="connsiteY10" fmla="*/ 907236 h 2502096"/>
                <a:gd name="connsiteX11" fmla="*/ 1682728 w 4599108"/>
                <a:gd name="connsiteY11" fmla="*/ 493837 h 2502096"/>
                <a:gd name="connsiteX12" fmla="*/ 1592368 w 4599108"/>
                <a:gd name="connsiteY12" fmla="*/ 417031 h 2502096"/>
                <a:gd name="connsiteX13" fmla="*/ 1556224 w 4599108"/>
                <a:gd name="connsiteY13" fmla="*/ 272454 h 2502096"/>
                <a:gd name="connsiteX14" fmla="*/ 3781348 w 4599108"/>
                <a:gd name="connsiteY14" fmla="*/ 125619 h 2502096"/>
                <a:gd name="connsiteX15" fmla="*/ 3783606 w 4599108"/>
                <a:gd name="connsiteY15" fmla="*/ 118842 h 2502096"/>
                <a:gd name="connsiteX16" fmla="*/ 2175192 w 4599108"/>
                <a:gd name="connsiteY16" fmla="*/ 21704 h 2502096"/>
                <a:gd name="connsiteX17" fmla="*/ 1549446 w 4599108"/>
                <a:gd name="connsiteY17" fmla="*/ 267936 h 2502096"/>
                <a:gd name="connsiteX18" fmla="*/ 1587849 w 4599108"/>
                <a:gd name="connsiteY18" fmla="*/ 419290 h 2502096"/>
                <a:gd name="connsiteX19" fmla="*/ 1678210 w 4599108"/>
                <a:gd name="connsiteY19" fmla="*/ 496096 h 2502096"/>
                <a:gd name="connsiteX20" fmla="*/ 1953809 w 4599108"/>
                <a:gd name="connsiteY20" fmla="*/ 902718 h 2502096"/>
                <a:gd name="connsiteX21" fmla="*/ 1007284 w 4599108"/>
                <a:gd name="connsiteY21" fmla="*/ 1347743 h 2502096"/>
                <a:gd name="connsiteX22" fmla="*/ 2025 w 4599108"/>
                <a:gd name="connsiteY22" fmla="*/ 1840207 h 2502096"/>
                <a:gd name="connsiteX23" fmla="*/ 471900 w 4599108"/>
                <a:gd name="connsiteY23" fmla="*/ 2111288 h 2502096"/>
                <a:gd name="connsiteX24" fmla="*/ 1233185 w 4599108"/>
                <a:gd name="connsiteY24" fmla="*/ 2151950 h 2502096"/>
                <a:gd name="connsiteX25" fmla="*/ 2972622 w 4599108"/>
                <a:gd name="connsiteY25" fmla="*/ 2355261 h 2502096"/>
                <a:gd name="connsiteX26" fmla="*/ 3724873 w 4599108"/>
                <a:gd name="connsiteY26" fmla="*/ 2502096 h 250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99108" h="2502096">
                  <a:moveTo>
                    <a:pt x="3724873" y="2502096"/>
                  </a:moveTo>
                  <a:cubicBezTo>
                    <a:pt x="3919147" y="2502096"/>
                    <a:pt x="4077278" y="2470470"/>
                    <a:pt x="4194747" y="2432067"/>
                  </a:cubicBezTo>
                  <a:cubicBezTo>
                    <a:pt x="4461309" y="2348484"/>
                    <a:pt x="4596850" y="2215202"/>
                    <a:pt x="4599108" y="2212943"/>
                  </a:cubicBezTo>
                  <a:lnTo>
                    <a:pt x="4594591" y="2208425"/>
                  </a:lnTo>
                  <a:cubicBezTo>
                    <a:pt x="4592332" y="2210684"/>
                    <a:pt x="4459051" y="2341707"/>
                    <a:pt x="4192487" y="2425290"/>
                  </a:cubicBezTo>
                  <a:cubicBezTo>
                    <a:pt x="3948514" y="2502096"/>
                    <a:pt x="3537374" y="2554054"/>
                    <a:pt x="2977140" y="2355261"/>
                  </a:cubicBezTo>
                  <a:cubicBezTo>
                    <a:pt x="2676692" y="2249087"/>
                    <a:pt x="2419164" y="2170022"/>
                    <a:pt x="2150343" y="2129360"/>
                  </a:cubicBezTo>
                  <a:cubicBezTo>
                    <a:pt x="1858930" y="2086439"/>
                    <a:pt x="1567519" y="2093216"/>
                    <a:pt x="1233185" y="2149691"/>
                  </a:cubicBezTo>
                  <a:cubicBezTo>
                    <a:pt x="797196" y="2224238"/>
                    <a:pt x="53983" y="2068367"/>
                    <a:pt x="8803" y="1842466"/>
                  </a:cubicBezTo>
                  <a:cubicBezTo>
                    <a:pt x="-22824" y="1675299"/>
                    <a:pt x="331841" y="1505873"/>
                    <a:pt x="1009544" y="1359038"/>
                  </a:cubicBezTo>
                  <a:cubicBezTo>
                    <a:pt x="1605921" y="1230274"/>
                    <a:pt x="1917666" y="1083439"/>
                    <a:pt x="1960586" y="907236"/>
                  </a:cubicBezTo>
                  <a:cubicBezTo>
                    <a:pt x="1996731" y="755882"/>
                    <a:pt x="1822787" y="611306"/>
                    <a:pt x="1682728" y="493837"/>
                  </a:cubicBezTo>
                  <a:cubicBezTo>
                    <a:pt x="1648843" y="466729"/>
                    <a:pt x="1619476" y="439621"/>
                    <a:pt x="1592368" y="417031"/>
                  </a:cubicBezTo>
                  <a:cubicBezTo>
                    <a:pt x="1542669" y="371851"/>
                    <a:pt x="1531374" y="322153"/>
                    <a:pt x="1556224" y="272454"/>
                  </a:cubicBezTo>
                  <a:cubicBezTo>
                    <a:pt x="1651101" y="80439"/>
                    <a:pt x="2340099" y="-129649"/>
                    <a:pt x="3781348" y="125619"/>
                  </a:cubicBezTo>
                  <a:lnTo>
                    <a:pt x="3783606" y="118842"/>
                  </a:lnTo>
                  <a:cubicBezTo>
                    <a:pt x="2986177" y="-23476"/>
                    <a:pt x="2468863" y="-12181"/>
                    <a:pt x="2175192" y="21704"/>
                  </a:cubicBezTo>
                  <a:cubicBezTo>
                    <a:pt x="1840859" y="60107"/>
                    <a:pt x="1605921" y="152727"/>
                    <a:pt x="1549446" y="267936"/>
                  </a:cubicBezTo>
                  <a:cubicBezTo>
                    <a:pt x="1522339" y="319894"/>
                    <a:pt x="1535892" y="374110"/>
                    <a:pt x="1587849" y="419290"/>
                  </a:cubicBezTo>
                  <a:cubicBezTo>
                    <a:pt x="1614958" y="444139"/>
                    <a:pt x="1646584" y="468988"/>
                    <a:pt x="1678210" y="496096"/>
                  </a:cubicBezTo>
                  <a:cubicBezTo>
                    <a:pt x="1816010" y="611306"/>
                    <a:pt x="1989953" y="753623"/>
                    <a:pt x="1953809" y="902718"/>
                  </a:cubicBezTo>
                  <a:cubicBezTo>
                    <a:pt x="1910887" y="1074403"/>
                    <a:pt x="1601404" y="1221238"/>
                    <a:pt x="1007284" y="1347743"/>
                  </a:cubicBezTo>
                  <a:cubicBezTo>
                    <a:pt x="135307" y="1535240"/>
                    <a:pt x="-20565" y="1718220"/>
                    <a:pt x="2025" y="1840207"/>
                  </a:cubicBezTo>
                  <a:cubicBezTo>
                    <a:pt x="22356" y="1948639"/>
                    <a:pt x="194041" y="2045776"/>
                    <a:pt x="471900" y="2111288"/>
                  </a:cubicBezTo>
                  <a:cubicBezTo>
                    <a:pt x="731686" y="2172281"/>
                    <a:pt x="1023097" y="2188094"/>
                    <a:pt x="1233185" y="2151950"/>
                  </a:cubicBezTo>
                  <a:cubicBezTo>
                    <a:pt x="1962846" y="2027704"/>
                    <a:pt x="2414648" y="2158727"/>
                    <a:pt x="2972622" y="2355261"/>
                  </a:cubicBezTo>
                  <a:cubicBezTo>
                    <a:pt x="3266293" y="2465952"/>
                    <a:pt x="3517044" y="2502096"/>
                    <a:pt x="3724873" y="2502096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087625" y="181527"/>
            <a:ext cx="201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功能介绍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90" name="图片 89" descr="图片包含 游戏机, 食物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3763" r="3421" b="42503"/>
          <a:stretch>
            <a:fillRect/>
          </a:stretch>
        </p:blipFill>
        <p:spPr>
          <a:xfrm>
            <a:off x="0" y="2545362"/>
            <a:ext cx="12192000" cy="4312638"/>
          </a:xfrm>
          <a:custGeom>
            <a:avLst/>
            <a:gdLst>
              <a:gd name="connsiteX0" fmla="*/ 0 w 12192000"/>
              <a:gd name="connsiteY0" fmla="*/ 0 h 4312638"/>
              <a:gd name="connsiteX1" fmla="*/ 12192000 w 12192000"/>
              <a:gd name="connsiteY1" fmla="*/ 0 h 4312638"/>
              <a:gd name="connsiteX2" fmla="*/ 12192000 w 12192000"/>
              <a:gd name="connsiteY2" fmla="*/ 4312638 h 4312638"/>
              <a:gd name="connsiteX3" fmla="*/ 0 w 12192000"/>
              <a:gd name="connsiteY3" fmla="*/ 4312638 h 431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12638">
                <a:moveTo>
                  <a:pt x="0" y="0"/>
                </a:moveTo>
                <a:lnTo>
                  <a:pt x="12192000" y="0"/>
                </a:lnTo>
                <a:lnTo>
                  <a:pt x="12192000" y="4312638"/>
                </a:lnTo>
                <a:lnTo>
                  <a:pt x="0" y="4312638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3"/>
          <a:srcRect r="27446" b="58298"/>
          <a:stretch>
            <a:fillRect/>
          </a:stretch>
        </p:blipFill>
        <p:spPr>
          <a:xfrm>
            <a:off x="68663" y="3113962"/>
            <a:ext cx="3339568" cy="1042368"/>
          </a:xfrm>
          <a:prstGeom prst="rect">
            <a:avLst/>
          </a:prstGeom>
        </p:spPr>
      </p:pic>
      <p:sp>
        <p:nvSpPr>
          <p:cNvPr id="46" name="任意多边形: 形状 45"/>
          <p:cNvSpPr/>
          <p:nvPr/>
        </p:nvSpPr>
        <p:spPr>
          <a:xfrm>
            <a:off x="1927264" y="995824"/>
            <a:ext cx="1480966" cy="4607272"/>
          </a:xfrm>
          <a:custGeom>
            <a:avLst/>
            <a:gdLst>
              <a:gd name="connsiteX0" fmla="*/ 260343 w 533998"/>
              <a:gd name="connsiteY0" fmla="*/ 0 h 2664646"/>
              <a:gd name="connsiteX1" fmla="*/ 387794 w 533998"/>
              <a:gd name="connsiteY1" fmla="*/ 127451 h 2664646"/>
              <a:gd name="connsiteX2" fmla="*/ 387794 w 533998"/>
              <a:gd name="connsiteY2" fmla="*/ 127703 h 2664646"/>
              <a:gd name="connsiteX3" fmla="*/ 489869 w 533998"/>
              <a:gd name="connsiteY3" fmla="*/ 127703 h 2664646"/>
              <a:gd name="connsiteX4" fmla="*/ 533998 w 533998"/>
              <a:gd name="connsiteY4" fmla="*/ 171833 h 2664646"/>
              <a:gd name="connsiteX5" fmla="*/ 533998 w 533998"/>
              <a:gd name="connsiteY5" fmla="*/ 831850 h 2664646"/>
              <a:gd name="connsiteX6" fmla="*/ 533998 w 533998"/>
              <a:gd name="connsiteY6" fmla="*/ 1075284 h 2664646"/>
              <a:gd name="connsiteX7" fmla="*/ 533998 w 533998"/>
              <a:gd name="connsiteY7" fmla="*/ 1593850 h 2664646"/>
              <a:gd name="connsiteX8" fmla="*/ 533998 w 533998"/>
              <a:gd name="connsiteY8" fmla="*/ 1735301 h 2664646"/>
              <a:gd name="connsiteX9" fmla="*/ 533998 w 533998"/>
              <a:gd name="connsiteY9" fmla="*/ 2497301 h 2664646"/>
              <a:gd name="connsiteX10" fmla="*/ 489869 w 533998"/>
              <a:gd name="connsiteY10" fmla="*/ 2541431 h 2664646"/>
              <a:gd name="connsiteX11" fmla="*/ 366817 w 533998"/>
              <a:gd name="connsiteY11" fmla="*/ 2541431 h 2664646"/>
              <a:gd name="connsiteX12" fmla="*/ 338185 w 533998"/>
              <a:gd name="connsiteY12" fmla="*/ 2547211 h 2664646"/>
              <a:gd name="connsiteX13" fmla="*/ 260343 w 533998"/>
              <a:gd name="connsiteY13" fmla="*/ 2664646 h 2664646"/>
              <a:gd name="connsiteX14" fmla="*/ 182502 w 533998"/>
              <a:gd name="connsiteY14" fmla="*/ 2547211 h 2664646"/>
              <a:gd name="connsiteX15" fmla="*/ 153870 w 533998"/>
              <a:gd name="connsiteY15" fmla="*/ 2541431 h 2664646"/>
              <a:gd name="connsiteX16" fmla="*/ 44130 w 533998"/>
              <a:gd name="connsiteY16" fmla="*/ 2541431 h 2664646"/>
              <a:gd name="connsiteX17" fmla="*/ 0 w 533998"/>
              <a:gd name="connsiteY17" fmla="*/ 2497301 h 2664646"/>
              <a:gd name="connsiteX18" fmla="*/ 0 w 533998"/>
              <a:gd name="connsiteY18" fmla="*/ 1735301 h 2664646"/>
              <a:gd name="connsiteX19" fmla="*/ 0 w 533998"/>
              <a:gd name="connsiteY19" fmla="*/ 1593850 h 2664646"/>
              <a:gd name="connsiteX20" fmla="*/ 0 w 533998"/>
              <a:gd name="connsiteY20" fmla="*/ 1075284 h 2664646"/>
              <a:gd name="connsiteX21" fmla="*/ 0 w 533998"/>
              <a:gd name="connsiteY21" fmla="*/ 831850 h 2664646"/>
              <a:gd name="connsiteX22" fmla="*/ 0 w 533998"/>
              <a:gd name="connsiteY22" fmla="*/ 171833 h 2664646"/>
              <a:gd name="connsiteX23" fmla="*/ 44130 w 533998"/>
              <a:gd name="connsiteY23" fmla="*/ 127703 h 2664646"/>
              <a:gd name="connsiteX24" fmla="*/ 132893 w 533998"/>
              <a:gd name="connsiteY24" fmla="*/ 127703 h 2664646"/>
              <a:gd name="connsiteX25" fmla="*/ 132893 w 533998"/>
              <a:gd name="connsiteY25" fmla="*/ 127451 h 2664646"/>
              <a:gd name="connsiteX26" fmla="*/ 260343 w 533998"/>
              <a:gd name="connsiteY26" fmla="*/ 0 h 266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998" h="2664646">
                <a:moveTo>
                  <a:pt x="260343" y="0"/>
                </a:moveTo>
                <a:cubicBezTo>
                  <a:pt x="260343" y="70389"/>
                  <a:pt x="317405" y="127451"/>
                  <a:pt x="387794" y="127451"/>
                </a:cubicBezTo>
                <a:lnTo>
                  <a:pt x="387794" y="127703"/>
                </a:lnTo>
                <a:lnTo>
                  <a:pt x="489869" y="127703"/>
                </a:lnTo>
                <a:cubicBezTo>
                  <a:pt x="514241" y="127703"/>
                  <a:pt x="533998" y="147461"/>
                  <a:pt x="533998" y="171833"/>
                </a:cubicBezTo>
                <a:lnTo>
                  <a:pt x="533998" y="831850"/>
                </a:lnTo>
                <a:lnTo>
                  <a:pt x="533998" y="1075284"/>
                </a:lnTo>
                <a:lnTo>
                  <a:pt x="533998" y="1593850"/>
                </a:lnTo>
                <a:lnTo>
                  <a:pt x="533998" y="1735301"/>
                </a:lnTo>
                <a:lnTo>
                  <a:pt x="533998" y="2497301"/>
                </a:lnTo>
                <a:cubicBezTo>
                  <a:pt x="533998" y="2521673"/>
                  <a:pt x="514241" y="2541431"/>
                  <a:pt x="489869" y="2541431"/>
                </a:cubicBezTo>
                <a:lnTo>
                  <a:pt x="366817" y="2541431"/>
                </a:lnTo>
                <a:lnTo>
                  <a:pt x="338185" y="2547211"/>
                </a:lnTo>
                <a:cubicBezTo>
                  <a:pt x="292441" y="2566559"/>
                  <a:pt x="260343" y="2611854"/>
                  <a:pt x="260343" y="2664646"/>
                </a:cubicBezTo>
                <a:cubicBezTo>
                  <a:pt x="260343" y="2611854"/>
                  <a:pt x="228247" y="2566559"/>
                  <a:pt x="182502" y="2547211"/>
                </a:cubicBezTo>
                <a:lnTo>
                  <a:pt x="153870" y="2541431"/>
                </a:lnTo>
                <a:lnTo>
                  <a:pt x="44130" y="2541431"/>
                </a:lnTo>
                <a:cubicBezTo>
                  <a:pt x="19758" y="2541431"/>
                  <a:pt x="0" y="2521673"/>
                  <a:pt x="0" y="2497301"/>
                </a:cubicBezTo>
                <a:lnTo>
                  <a:pt x="0" y="1735301"/>
                </a:lnTo>
                <a:lnTo>
                  <a:pt x="0" y="1593850"/>
                </a:lnTo>
                <a:lnTo>
                  <a:pt x="0" y="1075284"/>
                </a:lnTo>
                <a:lnTo>
                  <a:pt x="0" y="831850"/>
                </a:lnTo>
                <a:lnTo>
                  <a:pt x="0" y="171833"/>
                </a:lnTo>
                <a:cubicBezTo>
                  <a:pt x="0" y="147461"/>
                  <a:pt x="19758" y="127703"/>
                  <a:pt x="44130" y="127703"/>
                </a:cubicBezTo>
                <a:lnTo>
                  <a:pt x="132893" y="127703"/>
                </a:lnTo>
                <a:lnTo>
                  <a:pt x="132893" y="127451"/>
                </a:lnTo>
                <a:cubicBezTo>
                  <a:pt x="203282" y="127451"/>
                  <a:pt x="260343" y="70389"/>
                  <a:pt x="260343" y="0"/>
                </a:cubicBezTo>
                <a:close/>
              </a:path>
            </a:pathLst>
          </a:custGeom>
          <a:solidFill>
            <a:schemeClr val="tx1"/>
          </a:solidFill>
          <a:ln>
            <a:gradFill>
              <a:gsLst>
                <a:gs pos="0">
                  <a:srgbClr val="E6C04A"/>
                </a:gs>
                <a:gs pos="100000">
                  <a:srgbClr val="E98722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74" name="图片 73" descr="图片包含 桌子, 照片, 电脑, 监控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6"/>
          <a:stretch>
            <a:fillRect/>
          </a:stretch>
        </p:blipFill>
        <p:spPr>
          <a:xfrm>
            <a:off x="2652125" y="4206067"/>
            <a:ext cx="1446555" cy="129583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3"/>
          <a:srcRect t="41248"/>
          <a:stretch>
            <a:fillRect/>
          </a:stretch>
        </p:blipFill>
        <p:spPr>
          <a:xfrm>
            <a:off x="98572" y="4115477"/>
            <a:ext cx="4602879" cy="1468542"/>
          </a:xfrm>
          <a:custGeom>
            <a:avLst/>
            <a:gdLst>
              <a:gd name="connsiteX0" fmla="*/ 0 w 4602879"/>
              <a:gd name="connsiteY0" fmla="*/ 0 h 1468542"/>
              <a:gd name="connsiteX1" fmla="*/ 1858602 w 4602879"/>
              <a:gd name="connsiteY1" fmla="*/ 0 h 1468542"/>
              <a:gd name="connsiteX2" fmla="*/ 1858602 w 4602879"/>
              <a:gd name="connsiteY2" fmla="*/ 472724 h 1468542"/>
              <a:gd name="connsiteX3" fmla="*/ 2963502 w 4602879"/>
              <a:gd name="connsiteY3" fmla="*/ 472724 h 1468542"/>
              <a:gd name="connsiteX4" fmla="*/ 2963502 w 4602879"/>
              <a:gd name="connsiteY4" fmla="*/ 0 h 1468542"/>
              <a:gd name="connsiteX5" fmla="*/ 4602879 w 4602879"/>
              <a:gd name="connsiteY5" fmla="*/ 0 h 1468542"/>
              <a:gd name="connsiteX6" fmla="*/ 4602879 w 4602879"/>
              <a:gd name="connsiteY6" fmla="*/ 1468542 h 1468542"/>
              <a:gd name="connsiteX7" fmla="*/ 0 w 4602879"/>
              <a:gd name="connsiteY7" fmla="*/ 1468542 h 14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02879" h="1468542">
                <a:moveTo>
                  <a:pt x="0" y="0"/>
                </a:moveTo>
                <a:lnTo>
                  <a:pt x="1858602" y="0"/>
                </a:lnTo>
                <a:lnTo>
                  <a:pt x="1858602" y="472724"/>
                </a:lnTo>
                <a:lnTo>
                  <a:pt x="2963502" y="472724"/>
                </a:lnTo>
                <a:lnTo>
                  <a:pt x="2963502" y="0"/>
                </a:lnTo>
                <a:lnTo>
                  <a:pt x="4602879" y="0"/>
                </a:lnTo>
                <a:lnTo>
                  <a:pt x="4602879" y="1468542"/>
                </a:lnTo>
                <a:lnTo>
                  <a:pt x="0" y="1468542"/>
                </a:lnTo>
                <a:close/>
              </a:path>
            </a:pathLst>
          </a:custGeom>
        </p:spPr>
      </p:pic>
      <p:pic>
        <p:nvPicPr>
          <p:cNvPr id="42" name="图片 41" descr="卡通人物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2141816" y="1546055"/>
            <a:ext cx="269974" cy="27608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160713" y="1691128"/>
            <a:ext cx="1013460" cy="283464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教师界面</a:t>
            </a:r>
            <a:endParaRPr lang="zh-CN" altLang="en-US" sz="54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35220" y="7141210"/>
            <a:ext cx="5387340" cy="5406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1.课程管理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初始化课程信息并分配学生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数据绑定数据库自动更新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2.题库维护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添加、编辑题目内容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题目同步保存至数据库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3.作业/考试发布与批阅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从题库选择题目构成任务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           在线批改、评分与评语反馈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270" y="1195070"/>
            <a:ext cx="6376035" cy="4637405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夜晚的星空&#10;&#10;描述已自动生成"/>
          <p:cNvPicPr>
            <a:picLocks noChangeAspect="1"/>
          </p:cNvPicPr>
          <p:nvPr/>
        </p:nvPicPr>
        <p:blipFill>
          <a:blip r:embed="rId1" cstate="print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r="52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0" name="图形 17"/>
          <p:cNvGrpSpPr/>
          <p:nvPr/>
        </p:nvGrpSpPr>
        <p:grpSpPr>
          <a:xfrm flipH="1" flipV="1">
            <a:off x="1887855" y="1589518"/>
            <a:ext cx="3227069" cy="1755652"/>
            <a:chOff x="11829154" y="188687"/>
            <a:chExt cx="4599108" cy="2502096"/>
          </a:xfrm>
          <a:gradFill>
            <a:gsLst>
              <a:gs pos="0">
                <a:srgbClr val="E6C04A"/>
              </a:gs>
              <a:gs pos="100000">
                <a:srgbClr val="E98722"/>
              </a:gs>
            </a:gsLst>
            <a:lin ang="5400000" scaled="1"/>
          </a:gradFill>
        </p:grpSpPr>
        <p:sp>
          <p:nvSpPr>
            <p:cNvPr id="22" name="任意多边形: 形状 21"/>
            <p:cNvSpPr/>
            <p:nvPr/>
          </p:nvSpPr>
          <p:spPr>
            <a:xfrm>
              <a:off x="12983168" y="312047"/>
              <a:ext cx="3284704" cy="2234159"/>
            </a:xfrm>
            <a:custGeom>
              <a:avLst/>
              <a:gdLst>
                <a:gd name="connsiteX0" fmla="*/ 2652182 w 3284704"/>
                <a:gd name="connsiteY0" fmla="*/ 2234160 h 2234159"/>
                <a:gd name="connsiteX1" fmla="*/ 3284705 w 3284704"/>
                <a:gd name="connsiteY1" fmla="*/ 2121210 h 2234159"/>
                <a:gd name="connsiteX2" fmla="*/ 3282446 w 3284704"/>
                <a:gd name="connsiteY2" fmla="*/ 2114433 h 2234159"/>
                <a:gd name="connsiteX3" fmla="*/ 2245560 w 3284704"/>
                <a:gd name="connsiteY3" fmla="*/ 2121210 h 2234159"/>
                <a:gd name="connsiteX4" fmla="*/ 2119056 w 3284704"/>
                <a:gd name="connsiteY4" fmla="*/ 2028590 h 2234159"/>
                <a:gd name="connsiteX5" fmla="*/ 1222230 w 3284704"/>
                <a:gd name="connsiteY5" fmla="*/ 1626487 h 2234159"/>
                <a:gd name="connsiteX6" fmla="*/ 881118 w 3284704"/>
                <a:gd name="connsiteY6" fmla="*/ 1680703 h 2234159"/>
                <a:gd name="connsiteX7" fmla="*/ 280222 w 3284704"/>
                <a:gd name="connsiteY7" fmla="*/ 1712329 h 2234159"/>
                <a:gd name="connsiteX8" fmla="*/ 6883 w 3284704"/>
                <a:gd name="connsiteY8" fmla="*/ 1504500 h 2234159"/>
                <a:gd name="connsiteX9" fmla="*/ 393173 w 3284704"/>
                <a:gd name="connsiteY9" fmla="*/ 1305707 h 2234159"/>
                <a:gd name="connsiteX10" fmla="*/ 1052804 w 3284704"/>
                <a:gd name="connsiteY10" fmla="*/ 1106914 h 2234159"/>
                <a:gd name="connsiteX11" fmla="*/ 1373583 w 3284704"/>
                <a:gd name="connsiteY11" fmla="*/ 844869 h 2234159"/>
                <a:gd name="connsiteX12" fmla="*/ 1274186 w 3284704"/>
                <a:gd name="connsiteY12" fmla="*/ 722883 h 2234159"/>
                <a:gd name="connsiteX13" fmla="*/ 799795 w 3284704"/>
                <a:gd name="connsiteY13" fmla="*/ 347887 h 2234159"/>
                <a:gd name="connsiteX14" fmla="*/ 2629592 w 3284704"/>
                <a:gd name="connsiteY14" fmla="*/ 6777 h 2234159"/>
                <a:gd name="connsiteX15" fmla="*/ 2629592 w 3284704"/>
                <a:gd name="connsiteY15" fmla="*/ 0 h 2234159"/>
                <a:gd name="connsiteX16" fmla="*/ 1231265 w 3284704"/>
                <a:gd name="connsiteY16" fmla="*/ 128764 h 2234159"/>
                <a:gd name="connsiteX17" fmla="*/ 795276 w 3284704"/>
                <a:gd name="connsiteY17" fmla="*/ 347887 h 2234159"/>
                <a:gd name="connsiteX18" fmla="*/ 1271928 w 3284704"/>
                <a:gd name="connsiteY18" fmla="*/ 731919 h 2234159"/>
                <a:gd name="connsiteX19" fmla="*/ 1366805 w 3284704"/>
                <a:gd name="connsiteY19" fmla="*/ 847128 h 2234159"/>
                <a:gd name="connsiteX20" fmla="*/ 393173 w 3284704"/>
                <a:gd name="connsiteY20" fmla="*/ 1301189 h 2234159"/>
                <a:gd name="connsiteX21" fmla="*/ 105 w 3284704"/>
                <a:gd name="connsiteY21" fmla="*/ 1506759 h 2234159"/>
                <a:gd name="connsiteX22" fmla="*/ 277964 w 3284704"/>
                <a:gd name="connsiteY22" fmla="*/ 1721365 h 2234159"/>
                <a:gd name="connsiteX23" fmla="*/ 881118 w 3284704"/>
                <a:gd name="connsiteY23" fmla="*/ 1689739 h 2234159"/>
                <a:gd name="connsiteX24" fmla="*/ 1222230 w 3284704"/>
                <a:gd name="connsiteY24" fmla="*/ 1635523 h 2234159"/>
                <a:gd name="connsiteX25" fmla="*/ 2114538 w 3284704"/>
                <a:gd name="connsiteY25" fmla="*/ 2035367 h 2234159"/>
                <a:gd name="connsiteX26" fmla="*/ 2241042 w 3284704"/>
                <a:gd name="connsiteY26" fmla="*/ 2127987 h 2234159"/>
                <a:gd name="connsiteX27" fmla="*/ 2652182 w 3284704"/>
                <a:gd name="connsiteY27" fmla="*/ 2234160 h 223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284704" h="2234159">
                  <a:moveTo>
                    <a:pt x="2652182" y="2234160"/>
                  </a:moveTo>
                  <a:cubicBezTo>
                    <a:pt x="2961666" y="2234160"/>
                    <a:pt x="3277928" y="2123469"/>
                    <a:pt x="3284705" y="2121210"/>
                  </a:cubicBezTo>
                  <a:lnTo>
                    <a:pt x="3282446" y="2114433"/>
                  </a:lnTo>
                  <a:cubicBezTo>
                    <a:pt x="3275668" y="2116692"/>
                    <a:pt x="2577635" y="2362924"/>
                    <a:pt x="2245560" y="2121210"/>
                  </a:cubicBezTo>
                  <a:cubicBezTo>
                    <a:pt x="2202639" y="2091842"/>
                    <a:pt x="2161977" y="2060216"/>
                    <a:pt x="2119056" y="2028590"/>
                  </a:cubicBezTo>
                  <a:cubicBezTo>
                    <a:pt x="1816349" y="1804948"/>
                    <a:pt x="1531714" y="1594860"/>
                    <a:pt x="1222230" y="1626487"/>
                  </a:cubicBezTo>
                  <a:cubicBezTo>
                    <a:pt x="1104761" y="1637782"/>
                    <a:pt x="989552" y="1660372"/>
                    <a:pt x="881118" y="1680703"/>
                  </a:cubicBezTo>
                  <a:cubicBezTo>
                    <a:pt x="666512" y="1721365"/>
                    <a:pt x="463202" y="1759768"/>
                    <a:pt x="280222" y="1712329"/>
                  </a:cubicBezTo>
                  <a:cubicBezTo>
                    <a:pt x="142423" y="1678444"/>
                    <a:pt x="4623" y="1594860"/>
                    <a:pt x="6883" y="1504500"/>
                  </a:cubicBezTo>
                  <a:cubicBezTo>
                    <a:pt x="9141" y="1418658"/>
                    <a:pt x="146940" y="1346369"/>
                    <a:pt x="393173" y="1305707"/>
                  </a:cubicBezTo>
                  <a:cubicBezTo>
                    <a:pt x="623592" y="1265045"/>
                    <a:pt x="865306" y="1192757"/>
                    <a:pt x="1052804" y="1106914"/>
                  </a:cubicBezTo>
                  <a:cubicBezTo>
                    <a:pt x="1249338" y="1016554"/>
                    <a:pt x="1362288" y="923935"/>
                    <a:pt x="1373583" y="844869"/>
                  </a:cubicBezTo>
                  <a:cubicBezTo>
                    <a:pt x="1380360" y="795171"/>
                    <a:pt x="1346475" y="754509"/>
                    <a:pt x="1274186" y="722883"/>
                  </a:cubicBezTo>
                  <a:cubicBezTo>
                    <a:pt x="939853" y="576047"/>
                    <a:pt x="779463" y="449543"/>
                    <a:pt x="799795" y="347887"/>
                  </a:cubicBezTo>
                  <a:cubicBezTo>
                    <a:pt x="835938" y="164908"/>
                    <a:pt x="1450389" y="49698"/>
                    <a:pt x="2629592" y="6777"/>
                  </a:cubicBezTo>
                  <a:lnTo>
                    <a:pt x="2629592" y="0"/>
                  </a:lnTo>
                  <a:cubicBezTo>
                    <a:pt x="2006106" y="22590"/>
                    <a:pt x="1533972" y="65511"/>
                    <a:pt x="1231265" y="128764"/>
                  </a:cubicBezTo>
                  <a:cubicBezTo>
                    <a:pt x="955667" y="185239"/>
                    <a:pt x="813348" y="257527"/>
                    <a:pt x="795276" y="347887"/>
                  </a:cubicBezTo>
                  <a:cubicBezTo>
                    <a:pt x="774946" y="454061"/>
                    <a:pt x="930817" y="580565"/>
                    <a:pt x="1271928" y="731919"/>
                  </a:cubicBezTo>
                  <a:cubicBezTo>
                    <a:pt x="1341957" y="763545"/>
                    <a:pt x="1373583" y="801948"/>
                    <a:pt x="1366805" y="847128"/>
                  </a:cubicBezTo>
                  <a:cubicBezTo>
                    <a:pt x="1346475" y="1000741"/>
                    <a:pt x="883378" y="1217606"/>
                    <a:pt x="393173" y="1301189"/>
                  </a:cubicBezTo>
                  <a:cubicBezTo>
                    <a:pt x="72393" y="1355405"/>
                    <a:pt x="2365" y="1443507"/>
                    <a:pt x="105" y="1506759"/>
                  </a:cubicBezTo>
                  <a:cubicBezTo>
                    <a:pt x="-4412" y="1601637"/>
                    <a:pt x="137905" y="1685221"/>
                    <a:pt x="277964" y="1721365"/>
                  </a:cubicBezTo>
                  <a:cubicBezTo>
                    <a:pt x="463202" y="1766545"/>
                    <a:pt x="666512" y="1730401"/>
                    <a:pt x="881118" y="1689739"/>
                  </a:cubicBezTo>
                  <a:cubicBezTo>
                    <a:pt x="991810" y="1669408"/>
                    <a:pt x="1104761" y="1646818"/>
                    <a:pt x="1222230" y="1635523"/>
                  </a:cubicBezTo>
                  <a:cubicBezTo>
                    <a:pt x="1529454" y="1603896"/>
                    <a:pt x="1814090" y="1813984"/>
                    <a:pt x="2114538" y="2035367"/>
                  </a:cubicBezTo>
                  <a:cubicBezTo>
                    <a:pt x="2155200" y="2064734"/>
                    <a:pt x="2198122" y="2096360"/>
                    <a:pt x="2241042" y="2127987"/>
                  </a:cubicBezTo>
                  <a:cubicBezTo>
                    <a:pt x="2351734" y="2207052"/>
                    <a:pt x="2500828" y="2234160"/>
                    <a:pt x="2652182" y="223416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12861288" y="314306"/>
              <a:ext cx="3424657" cy="2252232"/>
            </a:xfrm>
            <a:custGeom>
              <a:avLst/>
              <a:gdLst>
                <a:gd name="connsiteX0" fmla="*/ 2765026 w 3424657"/>
                <a:gd name="connsiteY0" fmla="*/ 2252232 h 2252232"/>
                <a:gd name="connsiteX1" fmla="*/ 3027072 w 3424657"/>
                <a:gd name="connsiteY1" fmla="*/ 2227383 h 2252232"/>
                <a:gd name="connsiteX2" fmla="*/ 3424657 w 3424657"/>
                <a:gd name="connsiteY2" fmla="*/ 2114432 h 2252232"/>
                <a:gd name="connsiteX3" fmla="*/ 3422399 w 3424657"/>
                <a:gd name="connsiteY3" fmla="*/ 2107656 h 2252232"/>
                <a:gd name="connsiteX4" fmla="*/ 2320003 w 3424657"/>
                <a:gd name="connsiteY4" fmla="*/ 2130246 h 2252232"/>
                <a:gd name="connsiteX5" fmla="*/ 2146059 w 3424657"/>
                <a:gd name="connsiteY5" fmla="*/ 2015036 h 2252232"/>
                <a:gd name="connsiteX6" fmla="*/ 1305707 w 3424657"/>
                <a:gd name="connsiteY6" fmla="*/ 1664890 h 2252232"/>
                <a:gd name="connsiteX7" fmla="*/ 960079 w 3424657"/>
                <a:gd name="connsiteY7" fmla="*/ 1712329 h 2252232"/>
                <a:gd name="connsiteX8" fmla="*/ 379513 w 3424657"/>
                <a:gd name="connsiteY8" fmla="*/ 1746214 h 2252232"/>
                <a:gd name="connsiteX9" fmla="*/ 6777 w 3424657"/>
                <a:gd name="connsiteY9" fmla="*/ 1520313 h 2252232"/>
                <a:gd name="connsiteX10" fmla="*/ 456320 w 3424657"/>
                <a:gd name="connsiteY10" fmla="*/ 1298930 h 2252232"/>
                <a:gd name="connsiteX11" fmla="*/ 1429952 w 3424657"/>
                <a:gd name="connsiteY11" fmla="*/ 833574 h 2252232"/>
                <a:gd name="connsiteX12" fmla="*/ 1330556 w 3424657"/>
                <a:gd name="connsiteY12" fmla="*/ 700293 h 2252232"/>
                <a:gd name="connsiteX13" fmla="*/ 1070769 w 3424657"/>
                <a:gd name="connsiteY13" fmla="*/ 557975 h 2252232"/>
                <a:gd name="connsiteX14" fmla="*/ 887790 w 3424657"/>
                <a:gd name="connsiteY14" fmla="*/ 320779 h 2252232"/>
                <a:gd name="connsiteX15" fmla="*/ 2751473 w 3424657"/>
                <a:gd name="connsiteY15" fmla="*/ 6777 h 2252232"/>
                <a:gd name="connsiteX16" fmla="*/ 2751473 w 3424657"/>
                <a:gd name="connsiteY16" fmla="*/ 0 h 2252232"/>
                <a:gd name="connsiteX17" fmla="*/ 1339592 w 3424657"/>
                <a:gd name="connsiteY17" fmla="*/ 103914 h 2252232"/>
                <a:gd name="connsiteX18" fmla="*/ 881014 w 3424657"/>
                <a:gd name="connsiteY18" fmla="*/ 320779 h 2252232"/>
                <a:gd name="connsiteX19" fmla="*/ 1066253 w 3424657"/>
                <a:gd name="connsiteY19" fmla="*/ 567011 h 2252232"/>
                <a:gd name="connsiteX20" fmla="*/ 1326039 w 3424657"/>
                <a:gd name="connsiteY20" fmla="*/ 709329 h 2252232"/>
                <a:gd name="connsiteX21" fmla="*/ 1423176 w 3424657"/>
                <a:gd name="connsiteY21" fmla="*/ 835833 h 2252232"/>
                <a:gd name="connsiteX22" fmla="*/ 456320 w 3424657"/>
                <a:gd name="connsiteY22" fmla="*/ 1296671 h 2252232"/>
                <a:gd name="connsiteX23" fmla="*/ 0 w 3424657"/>
                <a:gd name="connsiteY23" fmla="*/ 1527090 h 2252232"/>
                <a:gd name="connsiteX24" fmla="*/ 379513 w 3424657"/>
                <a:gd name="connsiteY24" fmla="*/ 1762027 h 2252232"/>
                <a:gd name="connsiteX25" fmla="*/ 962337 w 3424657"/>
                <a:gd name="connsiteY25" fmla="*/ 1728142 h 2252232"/>
                <a:gd name="connsiteX26" fmla="*/ 1307965 w 3424657"/>
                <a:gd name="connsiteY26" fmla="*/ 1680703 h 2252232"/>
                <a:gd name="connsiteX27" fmla="*/ 2143799 w 3424657"/>
                <a:gd name="connsiteY27" fmla="*/ 2028590 h 2252232"/>
                <a:gd name="connsiteX28" fmla="*/ 2317743 w 3424657"/>
                <a:gd name="connsiteY28" fmla="*/ 2143800 h 2252232"/>
                <a:gd name="connsiteX29" fmla="*/ 2765026 w 3424657"/>
                <a:gd name="connsiteY29" fmla="*/ 2252232 h 225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424657" h="2252232">
                  <a:moveTo>
                    <a:pt x="2765026" y="2252232"/>
                  </a:moveTo>
                  <a:cubicBezTo>
                    <a:pt x="2859905" y="2252232"/>
                    <a:pt x="2950265" y="2240937"/>
                    <a:pt x="3027072" y="2227383"/>
                  </a:cubicBezTo>
                  <a:cubicBezTo>
                    <a:pt x="3248455" y="2188980"/>
                    <a:pt x="3422399" y="2114432"/>
                    <a:pt x="3424657" y="2114432"/>
                  </a:cubicBezTo>
                  <a:lnTo>
                    <a:pt x="3422399" y="2107656"/>
                  </a:lnTo>
                  <a:cubicBezTo>
                    <a:pt x="3415622" y="2109915"/>
                    <a:pt x="2731141" y="2396809"/>
                    <a:pt x="2320003" y="2130246"/>
                  </a:cubicBezTo>
                  <a:cubicBezTo>
                    <a:pt x="2261268" y="2091842"/>
                    <a:pt x="2202534" y="2053439"/>
                    <a:pt x="2146059" y="2015036"/>
                  </a:cubicBezTo>
                  <a:cubicBezTo>
                    <a:pt x="1863682" y="1823020"/>
                    <a:pt x="1597120" y="1640041"/>
                    <a:pt x="1305707" y="1664890"/>
                  </a:cubicBezTo>
                  <a:cubicBezTo>
                    <a:pt x="1185980" y="1673926"/>
                    <a:pt x="1070769" y="1694257"/>
                    <a:pt x="960079" y="1712329"/>
                  </a:cubicBezTo>
                  <a:cubicBezTo>
                    <a:pt x="754508" y="1746214"/>
                    <a:pt x="562492" y="1777840"/>
                    <a:pt x="379513" y="1746214"/>
                  </a:cubicBezTo>
                  <a:cubicBezTo>
                    <a:pt x="201051" y="1714588"/>
                    <a:pt x="6777" y="1619710"/>
                    <a:pt x="6777" y="1520313"/>
                  </a:cubicBezTo>
                  <a:cubicBezTo>
                    <a:pt x="6777" y="1457061"/>
                    <a:pt x="83584" y="1366700"/>
                    <a:pt x="456320" y="1298930"/>
                  </a:cubicBezTo>
                  <a:cubicBezTo>
                    <a:pt x="971374" y="1206311"/>
                    <a:pt x="1407362" y="996223"/>
                    <a:pt x="1429952" y="833574"/>
                  </a:cubicBezTo>
                  <a:cubicBezTo>
                    <a:pt x="1436729" y="781617"/>
                    <a:pt x="1402844" y="736437"/>
                    <a:pt x="1330556" y="700293"/>
                  </a:cubicBezTo>
                  <a:cubicBezTo>
                    <a:pt x="1226642" y="650595"/>
                    <a:pt x="1140800" y="603155"/>
                    <a:pt x="1070769" y="557975"/>
                  </a:cubicBezTo>
                  <a:cubicBezTo>
                    <a:pt x="930712" y="469874"/>
                    <a:pt x="867459" y="388550"/>
                    <a:pt x="887790" y="320779"/>
                  </a:cubicBezTo>
                  <a:cubicBezTo>
                    <a:pt x="923934" y="189757"/>
                    <a:pt x="1278599" y="27108"/>
                    <a:pt x="2751473" y="6777"/>
                  </a:cubicBezTo>
                  <a:lnTo>
                    <a:pt x="2751473" y="0"/>
                  </a:lnTo>
                  <a:cubicBezTo>
                    <a:pt x="2130245" y="9036"/>
                    <a:pt x="1653595" y="42921"/>
                    <a:pt x="1339592" y="103914"/>
                  </a:cubicBezTo>
                  <a:cubicBezTo>
                    <a:pt x="1059474" y="155872"/>
                    <a:pt x="905862" y="230419"/>
                    <a:pt x="881014" y="320779"/>
                  </a:cubicBezTo>
                  <a:cubicBezTo>
                    <a:pt x="860682" y="393068"/>
                    <a:pt x="923934" y="476651"/>
                    <a:pt x="1066253" y="567011"/>
                  </a:cubicBezTo>
                  <a:cubicBezTo>
                    <a:pt x="1136281" y="609932"/>
                    <a:pt x="1222123" y="657372"/>
                    <a:pt x="1326039" y="709329"/>
                  </a:cubicBezTo>
                  <a:cubicBezTo>
                    <a:pt x="1396067" y="743214"/>
                    <a:pt x="1429952" y="786135"/>
                    <a:pt x="1423176" y="835833"/>
                  </a:cubicBezTo>
                  <a:cubicBezTo>
                    <a:pt x="1400586" y="996223"/>
                    <a:pt x="966856" y="1201793"/>
                    <a:pt x="456320" y="1296671"/>
                  </a:cubicBezTo>
                  <a:cubicBezTo>
                    <a:pt x="79065" y="1364441"/>
                    <a:pt x="0" y="1459320"/>
                    <a:pt x="0" y="1527090"/>
                  </a:cubicBezTo>
                  <a:cubicBezTo>
                    <a:pt x="0" y="1633264"/>
                    <a:pt x="192016" y="1728142"/>
                    <a:pt x="379513" y="1762027"/>
                  </a:cubicBezTo>
                  <a:cubicBezTo>
                    <a:pt x="562492" y="1793653"/>
                    <a:pt x="756768" y="1762027"/>
                    <a:pt x="962337" y="1728142"/>
                  </a:cubicBezTo>
                  <a:cubicBezTo>
                    <a:pt x="1073029" y="1710070"/>
                    <a:pt x="1188238" y="1691998"/>
                    <a:pt x="1307965" y="1680703"/>
                  </a:cubicBezTo>
                  <a:cubicBezTo>
                    <a:pt x="1597120" y="1655854"/>
                    <a:pt x="1863682" y="1836574"/>
                    <a:pt x="2143799" y="2028590"/>
                  </a:cubicBezTo>
                  <a:cubicBezTo>
                    <a:pt x="2200274" y="2066993"/>
                    <a:pt x="2259009" y="2107656"/>
                    <a:pt x="2317743" y="2143800"/>
                  </a:cubicBezTo>
                  <a:cubicBezTo>
                    <a:pt x="2448765" y="2225124"/>
                    <a:pt x="2611414" y="2252232"/>
                    <a:pt x="2765026" y="225223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12739218" y="309303"/>
              <a:ext cx="3564798" cy="2275306"/>
            </a:xfrm>
            <a:custGeom>
              <a:avLst/>
              <a:gdLst>
                <a:gd name="connsiteX0" fmla="*/ 2875801 w 3564798"/>
                <a:gd name="connsiteY0" fmla="*/ 2275307 h 2275306"/>
                <a:gd name="connsiteX1" fmla="*/ 3164955 w 3564798"/>
                <a:gd name="connsiteY1" fmla="*/ 2245940 h 2275306"/>
                <a:gd name="connsiteX2" fmla="*/ 3564799 w 3564798"/>
                <a:gd name="connsiteY2" fmla="*/ 2117176 h 2275306"/>
                <a:gd name="connsiteX3" fmla="*/ 3562540 w 3564798"/>
                <a:gd name="connsiteY3" fmla="*/ 2110400 h 2275306"/>
                <a:gd name="connsiteX4" fmla="*/ 3164955 w 3564798"/>
                <a:gd name="connsiteY4" fmla="*/ 2239163 h 2275306"/>
                <a:gd name="connsiteX5" fmla="*/ 2396892 w 3564798"/>
                <a:gd name="connsiteY5" fmla="*/ 2148803 h 2275306"/>
                <a:gd name="connsiteX6" fmla="*/ 2200358 w 3564798"/>
                <a:gd name="connsiteY6" fmla="*/ 2026816 h 2275306"/>
                <a:gd name="connsiteX7" fmla="*/ 1391633 w 3564798"/>
                <a:gd name="connsiteY7" fmla="*/ 1710555 h 2275306"/>
                <a:gd name="connsiteX8" fmla="*/ 1034709 w 3564798"/>
                <a:gd name="connsiteY8" fmla="*/ 1751217 h 2275306"/>
                <a:gd name="connsiteX9" fmla="*/ 481251 w 3564798"/>
                <a:gd name="connsiteY9" fmla="*/ 1785102 h 2275306"/>
                <a:gd name="connsiteX10" fmla="*/ 4601 w 3564798"/>
                <a:gd name="connsiteY10" fmla="*/ 1541129 h 2275306"/>
                <a:gd name="connsiteX11" fmla="*/ 521915 w 3564798"/>
                <a:gd name="connsiteY11" fmla="*/ 1292638 h 2275306"/>
                <a:gd name="connsiteX12" fmla="*/ 1488770 w 3564798"/>
                <a:gd name="connsiteY12" fmla="*/ 822764 h 2275306"/>
                <a:gd name="connsiteX13" fmla="*/ 1389373 w 3564798"/>
                <a:gd name="connsiteY13" fmla="*/ 675929 h 2275306"/>
                <a:gd name="connsiteX14" fmla="*/ 1131847 w 3564798"/>
                <a:gd name="connsiteY14" fmla="*/ 526834 h 2275306"/>
                <a:gd name="connsiteX15" fmla="*/ 973716 w 3564798"/>
                <a:gd name="connsiteY15" fmla="*/ 300933 h 2275306"/>
                <a:gd name="connsiteX16" fmla="*/ 1443590 w 3564798"/>
                <a:gd name="connsiteY16" fmla="*/ 86327 h 2275306"/>
                <a:gd name="connsiteX17" fmla="*/ 2878061 w 3564798"/>
                <a:gd name="connsiteY17" fmla="*/ 7262 h 2275306"/>
                <a:gd name="connsiteX18" fmla="*/ 2878061 w 3564798"/>
                <a:gd name="connsiteY18" fmla="*/ 485 h 2275306"/>
                <a:gd name="connsiteX19" fmla="*/ 1443590 w 3564798"/>
                <a:gd name="connsiteY19" fmla="*/ 79550 h 2275306"/>
                <a:gd name="connsiteX20" fmla="*/ 969198 w 3564798"/>
                <a:gd name="connsiteY20" fmla="*/ 298674 h 2275306"/>
                <a:gd name="connsiteX21" fmla="*/ 1129587 w 3564798"/>
                <a:gd name="connsiteY21" fmla="*/ 533611 h 2275306"/>
                <a:gd name="connsiteX22" fmla="*/ 1387115 w 3564798"/>
                <a:gd name="connsiteY22" fmla="*/ 682706 h 2275306"/>
                <a:gd name="connsiteX23" fmla="*/ 1484252 w 3564798"/>
                <a:gd name="connsiteY23" fmla="*/ 822764 h 2275306"/>
                <a:gd name="connsiteX24" fmla="*/ 1197358 w 3564798"/>
                <a:gd name="connsiteY24" fmla="*/ 1075773 h 2275306"/>
                <a:gd name="connsiteX25" fmla="*/ 521915 w 3564798"/>
                <a:gd name="connsiteY25" fmla="*/ 1285861 h 2275306"/>
                <a:gd name="connsiteX26" fmla="*/ 83 w 3564798"/>
                <a:gd name="connsiteY26" fmla="*/ 1541129 h 2275306"/>
                <a:gd name="connsiteX27" fmla="*/ 483511 w 3564798"/>
                <a:gd name="connsiteY27" fmla="*/ 1789620 h 2275306"/>
                <a:gd name="connsiteX28" fmla="*/ 1039227 w 3564798"/>
                <a:gd name="connsiteY28" fmla="*/ 1755735 h 2275306"/>
                <a:gd name="connsiteX29" fmla="*/ 1396150 w 3564798"/>
                <a:gd name="connsiteY29" fmla="*/ 1715073 h 2275306"/>
                <a:gd name="connsiteX30" fmla="*/ 2200358 w 3564798"/>
                <a:gd name="connsiteY30" fmla="*/ 2029075 h 2275306"/>
                <a:gd name="connsiteX31" fmla="*/ 2396892 w 3564798"/>
                <a:gd name="connsiteY31" fmla="*/ 2151062 h 2275306"/>
                <a:gd name="connsiteX32" fmla="*/ 2875801 w 3564798"/>
                <a:gd name="connsiteY32" fmla="*/ 2275307 h 227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64798" h="2275306">
                  <a:moveTo>
                    <a:pt x="2875801" y="2275307"/>
                  </a:moveTo>
                  <a:cubicBezTo>
                    <a:pt x="2981975" y="2275307"/>
                    <a:pt x="3079112" y="2261753"/>
                    <a:pt x="3164955" y="2245940"/>
                  </a:cubicBezTo>
                  <a:cubicBezTo>
                    <a:pt x="3393115" y="2200760"/>
                    <a:pt x="3562540" y="2117176"/>
                    <a:pt x="3564799" y="2117176"/>
                  </a:cubicBezTo>
                  <a:lnTo>
                    <a:pt x="3562540" y="2110400"/>
                  </a:lnTo>
                  <a:cubicBezTo>
                    <a:pt x="3560282" y="2110400"/>
                    <a:pt x="3390856" y="2193983"/>
                    <a:pt x="3164955" y="2239163"/>
                  </a:cubicBezTo>
                  <a:cubicBezTo>
                    <a:pt x="2954866" y="2282084"/>
                    <a:pt x="2652160" y="2300156"/>
                    <a:pt x="2396892" y="2148803"/>
                  </a:cubicBezTo>
                  <a:cubicBezTo>
                    <a:pt x="2331380" y="2110400"/>
                    <a:pt x="2263610" y="2067478"/>
                    <a:pt x="2200358" y="2026816"/>
                  </a:cubicBezTo>
                  <a:cubicBezTo>
                    <a:pt x="1929277" y="1855131"/>
                    <a:pt x="1671749" y="1692483"/>
                    <a:pt x="1391633" y="1710555"/>
                  </a:cubicBezTo>
                  <a:cubicBezTo>
                    <a:pt x="1269646" y="1717332"/>
                    <a:pt x="1149919" y="1735404"/>
                    <a:pt x="1034709" y="1751217"/>
                  </a:cubicBezTo>
                  <a:cubicBezTo>
                    <a:pt x="840434" y="1778325"/>
                    <a:pt x="657455" y="1805433"/>
                    <a:pt x="481251" y="1785102"/>
                  </a:cubicBezTo>
                  <a:cubicBezTo>
                    <a:pt x="259869" y="1760253"/>
                    <a:pt x="9119" y="1654080"/>
                    <a:pt x="4601" y="1541129"/>
                  </a:cubicBezTo>
                  <a:cubicBezTo>
                    <a:pt x="2343" y="1473359"/>
                    <a:pt x="90443" y="1373962"/>
                    <a:pt x="521915" y="1292638"/>
                  </a:cubicBezTo>
                  <a:cubicBezTo>
                    <a:pt x="1057299" y="1190983"/>
                    <a:pt x="1463920" y="994449"/>
                    <a:pt x="1488770" y="822764"/>
                  </a:cubicBezTo>
                  <a:cubicBezTo>
                    <a:pt x="1497805" y="766289"/>
                    <a:pt x="1463920" y="716591"/>
                    <a:pt x="1389373" y="675929"/>
                  </a:cubicBezTo>
                  <a:cubicBezTo>
                    <a:pt x="1285459" y="619453"/>
                    <a:pt x="1197358" y="569755"/>
                    <a:pt x="1131847" y="526834"/>
                  </a:cubicBezTo>
                  <a:cubicBezTo>
                    <a:pt x="1007602" y="445510"/>
                    <a:pt x="953385" y="366444"/>
                    <a:pt x="973716" y="300933"/>
                  </a:cubicBezTo>
                  <a:cubicBezTo>
                    <a:pt x="1000823" y="208314"/>
                    <a:pt x="1158954" y="138284"/>
                    <a:pt x="1443590" y="86327"/>
                  </a:cubicBezTo>
                  <a:cubicBezTo>
                    <a:pt x="1768887" y="29852"/>
                    <a:pt x="2250057" y="2744"/>
                    <a:pt x="2878061" y="7262"/>
                  </a:cubicBezTo>
                  <a:lnTo>
                    <a:pt x="2878061" y="485"/>
                  </a:lnTo>
                  <a:cubicBezTo>
                    <a:pt x="2252315" y="-4033"/>
                    <a:pt x="1768887" y="23075"/>
                    <a:pt x="1443590" y="79550"/>
                  </a:cubicBezTo>
                  <a:cubicBezTo>
                    <a:pt x="1156696" y="129248"/>
                    <a:pt x="996307" y="203796"/>
                    <a:pt x="969198" y="298674"/>
                  </a:cubicBezTo>
                  <a:cubicBezTo>
                    <a:pt x="948866" y="368703"/>
                    <a:pt x="1003083" y="450028"/>
                    <a:pt x="1129587" y="533611"/>
                  </a:cubicBezTo>
                  <a:cubicBezTo>
                    <a:pt x="1195099" y="576532"/>
                    <a:pt x="1283200" y="626230"/>
                    <a:pt x="1387115" y="682706"/>
                  </a:cubicBezTo>
                  <a:cubicBezTo>
                    <a:pt x="1459403" y="721109"/>
                    <a:pt x="1493289" y="768548"/>
                    <a:pt x="1484252" y="822764"/>
                  </a:cubicBezTo>
                  <a:cubicBezTo>
                    <a:pt x="1472957" y="901830"/>
                    <a:pt x="1371301" y="992190"/>
                    <a:pt x="1197358" y="1075773"/>
                  </a:cubicBezTo>
                  <a:cubicBezTo>
                    <a:pt x="1021155" y="1161616"/>
                    <a:pt x="781701" y="1236163"/>
                    <a:pt x="521915" y="1285861"/>
                  </a:cubicBezTo>
                  <a:cubicBezTo>
                    <a:pt x="176285" y="1351372"/>
                    <a:pt x="-4436" y="1439474"/>
                    <a:pt x="83" y="1541129"/>
                  </a:cubicBezTo>
                  <a:cubicBezTo>
                    <a:pt x="4601" y="1656339"/>
                    <a:pt x="257610" y="1764771"/>
                    <a:pt x="483511" y="1789620"/>
                  </a:cubicBezTo>
                  <a:cubicBezTo>
                    <a:pt x="661972" y="1809951"/>
                    <a:pt x="844953" y="1782843"/>
                    <a:pt x="1039227" y="1755735"/>
                  </a:cubicBezTo>
                  <a:cubicBezTo>
                    <a:pt x="1154437" y="1739922"/>
                    <a:pt x="1274164" y="1721850"/>
                    <a:pt x="1396150" y="1715073"/>
                  </a:cubicBezTo>
                  <a:cubicBezTo>
                    <a:pt x="1674009" y="1697001"/>
                    <a:pt x="1929277" y="1859649"/>
                    <a:pt x="2200358" y="2029075"/>
                  </a:cubicBezTo>
                  <a:cubicBezTo>
                    <a:pt x="2263610" y="2069737"/>
                    <a:pt x="2329122" y="2110400"/>
                    <a:pt x="2396892" y="2151062"/>
                  </a:cubicBezTo>
                  <a:cubicBezTo>
                    <a:pt x="2545986" y="2245940"/>
                    <a:pt x="2717670" y="2275307"/>
                    <a:pt x="2875801" y="2275307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12601216" y="308832"/>
              <a:ext cx="3720873" cy="2296109"/>
            </a:xfrm>
            <a:custGeom>
              <a:avLst/>
              <a:gdLst>
                <a:gd name="connsiteX0" fmla="*/ 3004768 w 3720873"/>
                <a:gd name="connsiteY0" fmla="*/ 2296110 h 2296109"/>
                <a:gd name="connsiteX1" fmla="*/ 3318769 w 3720873"/>
                <a:gd name="connsiteY1" fmla="*/ 2259966 h 2296109"/>
                <a:gd name="connsiteX2" fmla="*/ 3720874 w 3720873"/>
                <a:gd name="connsiteY2" fmla="*/ 2115389 h 2296109"/>
                <a:gd name="connsiteX3" fmla="*/ 3716356 w 3720873"/>
                <a:gd name="connsiteY3" fmla="*/ 2108612 h 2296109"/>
                <a:gd name="connsiteX4" fmla="*/ 3316511 w 3720873"/>
                <a:gd name="connsiteY4" fmla="*/ 2253189 h 2296109"/>
                <a:gd name="connsiteX5" fmla="*/ 2485196 w 3720873"/>
                <a:gd name="connsiteY5" fmla="*/ 2162828 h 2296109"/>
                <a:gd name="connsiteX6" fmla="*/ 2279625 w 3720873"/>
                <a:gd name="connsiteY6" fmla="*/ 2045360 h 2296109"/>
                <a:gd name="connsiteX7" fmla="*/ 1488972 w 3720873"/>
                <a:gd name="connsiteY7" fmla="*/ 1753948 h 2296109"/>
                <a:gd name="connsiteX8" fmla="*/ 1111718 w 3720873"/>
                <a:gd name="connsiteY8" fmla="*/ 1790092 h 2296109"/>
                <a:gd name="connsiteX9" fmla="*/ 594405 w 3720873"/>
                <a:gd name="connsiteY9" fmla="*/ 1823977 h 2296109"/>
                <a:gd name="connsiteX10" fmla="*/ 11581 w 3720873"/>
                <a:gd name="connsiteY10" fmla="*/ 1568709 h 2296109"/>
                <a:gd name="connsiteX11" fmla="*/ 596663 w 3720873"/>
                <a:gd name="connsiteY11" fmla="*/ 1290851 h 2296109"/>
                <a:gd name="connsiteX12" fmla="*/ 1559002 w 3720873"/>
                <a:gd name="connsiteY12" fmla="*/ 820977 h 2296109"/>
                <a:gd name="connsiteX13" fmla="*/ 1457346 w 3720873"/>
                <a:gd name="connsiteY13" fmla="*/ 658328 h 2296109"/>
                <a:gd name="connsiteX14" fmla="*/ 1202079 w 3720873"/>
                <a:gd name="connsiteY14" fmla="*/ 500197 h 2296109"/>
                <a:gd name="connsiteX15" fmla="*/ 1066538 w 3720873"/>
                <a:gd name="connsiteY15" fmla="*/ 285592 h 2296109"/>
                <a:gd name="connsiteX16" fmla="*/ 1552225 w 3720873"/>
                <a:gd name="connsiteY16" fmla="*/ 68727 h 2296109"/>
                <a:gd name="connsiteX17" fmla="*/ 3009286 w 3720873"/>
                <a:gd name="connsiteY17" fmla="*/ 14511 h 2296109"/>
                <a:gd name="connsiteX18" fmla="*/ 3009286 w 3720873"/>
                <a:gd name="connsiteY18" fmla="*/ 7734 h 2296109"/>
                <a:gd name="connsiteX19" fmla="*/ 1549965 w 3720873"/>
                <a:gd name="connsiteY19" fmla="*/ 61950 h 2296109"/>
                <a:gd name="connsiteX20" fmla="*/ 1057502 w 3720873"/>
                <a:gd name="connsiteY20" fmla="*/ 283333 h 2296109"/>
                <a:gd name="connsiteX21" fmla="*/ 1195301 w 3720873"/>
                <a:gd name="connsiteY21" fmla="*/ 506974 h 2296109"/>
                <a:gd name="connsiteX22" fmla="*/ 1450570 w 3720873"/>
                <a:gd name="connsiteY22" fmla="*/ 665105 h 2296109"/>
                <a:gd name="connsiteX23" fmla="*/ 1547707 w 3720873"/>
                <a:gd name="connsiteY23" fmla="*/ 820977 h 2296109"/>
                <a:gd name="connsiteX24" fmla="*/ 589886 w 3720873"/>
                <a:gd name="connsiteY24" fmla="*/ 1286333 h 2296109"/>
                <a:gd name="connsiteX25" fmla="*/ 286 w 3720873"/>
                <a:gd name="connsiteY25" fmla="*/ 1573227 h 2296109"/>
                <a:gd name="connsiteX26" fmla="*/ 589886 w 3720873"/>
                <a:gd name="connsiteY26" fmla="*/ 1835272 h 2296109"/>
                <a:gd name="connsiteX27" fmla="*/ 1109459 w 3720873"/>
                <a:gd name="connsiteY27" fmla="*/ 1801387 h 2296109"/>
                <a:gd name="connsiteX28" fmla="*/ 1486713 w 3720873"/>
                <a:gd name="connsiteY28" fmla="*/ 1765243 h 2296109"/>
                <a:gd name="connsiteX29" fmla="*/ 2272848 w 3720873"/>
                <a:gd name="connsiteY29" fmla="*/ 2054396 h 2296109"/>
                <a:gd name="connsiteX30" fmla="*/ 2478419 w 3720873"/>
                <a:gd name="connsiteY30" fmla="*/ 2171864 h 2296109"/>
                <a:gd name="connsiteX31" fmla="*/ 3004768 w 3720873"/>
                <a:gd name="connsiteY31" fmla="*/ 2296110 h 229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20873" h="2296109">
                  <a:moveTo>
                    <a:pt x="3004768" y="2296110"/>
                  </a:moveTo>
                  <a:cubicBezTo>
                    <a:pt x="3122236" y="2296110"/>
                    <a:pt x="3228409" y="2280297"/>
                    <a:pt x="3318769" y="2259966"/>
                  </a:cubicBezTo>
                  <a:cubicBezTo>
                    <a:pt x="3553707" y="2208008"/>
                    <a:pt x="3718614" y="2115389"/>
                    <a:pt x="3720874" y="2115389"/>
                  </a:cubicBezTo>
                  <a:lnTo>
                    <a:pt x="3716356" y="2108612"/>
                  </a:lnTo>
                  <a:cubicBezTo>
                    <a:pt x="3714096" y="2108612"/>
                    <a:pt x="3549188" y="2201231"/>
                    <a:pt x="3316511" y="2253189"/>
                  </a:cubicBezTo>
                  <a:cubicBezTo>
                    <a:pt x="3101905" y="2300628"/>
                    <a:pt x="2783385" y="2325477"/>
                    <a:pt x="2485196" y="2162828"/>
                  </a:cubicBezTo>
                  <a:cubicBezTo>
                    <a:pt x="2415166" y="2124425"/>
                    <a:pt x="2345137" y="2083763"/>
                    <a:pt x="2279625" y="2045360"/>
                  </a:cubicBezTo>
                  <a:cubicBezTo>
                    <a:pt x="2013062" y="1889488"/>
                    <a:pt x="1762313" y="1742652"/>
                    <a:pt x="1488972" y="1753948"/>
                  </a:cubicBezTo>
                  <a:cubicBezTo>
                    <a:pt x="1360209" y="1760725"/>
                    <a:pt x="1233704" y="1774279"/>
                    <a:pt x="1111718" y="1790092"/>
                  </a:cubicBezTo>
                  <a:cubicBezTo>
                    <a:pt x="933256" y="1812682"/>
                    <a:pt x="763830" y="1833013"/>
                    <a:pt x="594405" y="1823977"/>
                  </a:cubicBezTo>
                  <a:cubicBezTo>
                    <a:pt x="332360" y="1808164"/>
                    <a:pt x="20616" y="1692954"/>
                    <a:pt x="11581" y="1568709"/>
                  </a:cubicBezTo>
                  <a:cubicBezTo>
                    <a:pt x="7062" y="1494161"/>
                    <a:pt x="104200" y="1385729"/>
                    <a:pt x="596663" y="1290851"/>
                  </a:cubicBezTo>
                  <a:cubicBezTo>
                    <a:pt x="1143344" y="1184677"/>
                    <a:pt x="1529635" y="994920"/>
                    <a:pt x="1559002" y="820977"/>
                  </a:cubicBezTo>
                  <a:cubicBezTo>
                    <a:pt x="1570297" y="759984"/>
                    <a:pt x="1534152" y="703508"/>
                    <a:pt x="1457346" y="658328"/>
                  </a:cubicBezTo>
                  <a:cubicBezTo>
                    <a:pt x="1378281" y="613148"/>
                    <a:pt x="1278884" y="552155"/>
                    <a:pt x="1202079" y="500197"/>
                  </a:cubicBezTo>
                  <a:cubicBezTo>
                    <a:pt x="1091387" y="425650"/>
                    <a:pt x="1046207" y="351103"/>
                    <a:pt x="1066538" y="285592"/>
                  </a:cubicBezTo>
                  <a:cubicBezTo>
                    <a:pt x="1098164" y="190713"/>
                    <a:pt x="1265331" y="116166"/>
                    <a:pt x="1552225" y="68727"/>
                  </a:cubicBezTo>
                  <a:cubicBezTo>
                    <a:pt x="1888817" y="12251"/>
                    <a:pt x="2379022" y="-5821"/>
                    <a:pt x="3009286" y="14511"/>
                  </a:cubicBezTo>
                  <a:lnTo>
                    <a:pt x="3009286" y="7734"/>
                  </a:lnTo>
                  <a:cubicBezTo>
                    <a:pt x="2379022" y="-12598"/>
                    <a:pt x="1888817" y="7734"/>
                    <a:pt x="1549965" y="61950"/>
                  </a:cubicBezTo>
                  <a:cubicBezTo>
                    <a:pt x="1258554" y="109389"/>
                    <a:pt x="1089128" y="186195"/>
                    <a:pt x="1057502" y="283333"/>
                  </a:cubicBezTo>
                  <a:cubicBezTo>
                    <a:pt x="1034912" y="351103"/>
                    <a:pt x="1082350" y="430168"/>
                    <a:pt x="1195301" y="506974"/>
                  </a:cubicBezTo>
                  <a:cubicBezTo>
                    <a:pt x="1272107" y="558932"/>
                    <a:pt x="1371504" y="619925"/>
                    <a:pt x="1450570" y="665105"/>
                  </a:cubicBezTo>
                  <a:cubicBezTo>
                    <a:pt x="1525117" y="710285"/>
                    <a:pt x="1559002" y="762242"/>
                    <a:pt x="1547707" y="820977"/>
                  </a:cubicBezTo>
                  <a:cubicBezTo>
                    <a:pt x="1518340" y="992661"/>
                    <a:pt x="1134308" y="1180159"/>
                    <a:pt x="589886" y="1286333"/>
                  </a:cubicBezTo>
                  <a:cubicBezTo>
                    <a:pt x="196820" y="1363139"/>
                    <a:pt x="-8751" y="1462535"/>
                    <a:pt x="286" y="1573227"/>
                  </a:cubicBezTo>
                  <a:cubicBezTo>
                    <a:pt x="9321" y="1713285"/>
                    <a:pt x="354950" y="1821718"/>
                    <a:pt x="589886" y="1835272"/>
                  </a:cubicBezTo>
                  <a:cubicBezTo>
                    <a:pt x="759312" y="1844308"/>
                    <a:pt x="928738" y="1823977"/>
                    <a:pt x="1109459" y="1801387"/>
                  </a:cubicBezTo>
                  <a:cubicBezTo>
                    <a:pt x="1231446" y="1785574"/>
                    <a:pt x="1357950" y="1769761"/>
                    <a:pt x="1486713" y="1765243"/>
                  </a:cubicBezTo>
                  <a:cubicBezTo>
                    <a:pt x="1757794" y="1753948"/>
                    <a:pt x="2008544" y="1900783"/>
                    <a:pt x="2272848" y="2054396"/>
                  </a:cubicBezTo>
                  <a:cubicBezTo>
                    <a:pt x="2340619" y="2092799"/>
                    <a:pt x="2408389" y="2133461"/>
                    <a:pt x="2478419" y="2171864"/>
                  </a:cubicBezTo>
                  <a:cubicBezTo>
                    <a:pt x="2656880" y="2264484"/>
                    <a:pt x="2839860" y="2296110"/>
                    <a:pt x="3004768" y="229611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2472338" y="292253"/>
              <a:ext cx="3865563" cy="2328501"/>
            </a:xfrm>
            <a:custGeom>
              <a:avLst/>
              <a:gdLst>
                <a:gd name="connsiteX0" fmla="*/ 3124609 w 3865563"/>
                <a:gd name="connsiteY0" fmla="*/ 2328501 h 2328501"/>
                <a:gd name="connsiteX1" fmla="*/ 3463461 w 3865563"/>
                <a:gd name="connsiteY1" fmla="*/ 2287839 h 2328501"/>
                <a:gd name="connsiteX2" fmla="*/ 3865564 w 3865563"/>
                <a:gd name="connsiteY2" fmla="*/ 2127450 h 2328501"/>
                <a:gd name="connsiteX3" fmla="*/ 3861047 w 3865563"/>
                <a:gd name="connsiteY3" fmla="*/ 2120673 h 2328501"/>
                <a:gd name="connsiteX4" fmla="*/ 3458942 w 3865563"/>
                <a:gd name="connsiteY4" fmla="*/ 2281062 h 2328501"/>
                <a:gd name="connsiteX5" fmla="*/ 2564375 w 3865563"/>
                <a:gd name="connsiteY5" fmla="*/ 2190702 h 2328501"/>
                <a:gd name="connsiteX6" fmla="*/ 2358806 w 3865563"/>
                <a:gd name="connsiteY6" fmla="*/ 2082269 h 2328501"/>
                <a:gd name="connsiteX7" fmla="*/ 1577188 w 3865563"/>
                <a:gd name="connsiteY7" fmla="*/ 1811188 h 2328501"/>
                <a:gd name="connsiteX8" fmla="*/ 1163790 w 3865563"/>
                <a:gd name="connsiteY8" fmla="*/ 1842814 h 2328501"/>
                <a:gd name="connsiteX9" fmla="*/ 696174 w 3865563"/>
                <a:gd name="connsiteY9" fmla="*/ 1874440 h 2328501"/>
                <a:gd name="connsiteX10" fmla="*/ 251149 w 3865563"/>
                <a:gd name="connsiteY10" fmla="*/ 1793116 h 2328501"/>
                <a:gd name="connsiteX11" fmla="*/ 7177 w 3865563"/>
                <a:gd name="connsiteY11" fmla="*/ 1605618 h 2328501"/>
                <a:gd name="connsiteX12" fmla="*/ 660031 w 3865563"/>
                <a:gd name="connsiteY12" fmla="*/ 1296134 h 2328501"/>
                <a:gd name="connsiteX13" fmla="*/ 1617850 w 3865563"/>
                <a:gd name="connsiteY13" fmla="*/ 826260 h 2328501"/>
                <a:gd name="connsiteX14" fmla="*/ 1513936 w 3865563"/>
                <a:gd name="connsiteY14" fmla="*/ 647799 h 2328501"/>
                <a:gd name="connsiteX15" fmla="*/ 1480051 w 3865563"/>
                <a:gd name="connsiteY15" fmla="*/ 625208 h 2328501"/>
                <a:gd name="connsiteX16" fmla="*/ 1263187 w 3865563"/>
                <a:gd name="connsiteY16" fmla="*/ 480632 h 2328501"/>
                <a:gd name="connsiteX17" fmla="*/ 1147976 w 3865563"/>
                <a:gd name="connsiteY17" fmla="*/ 277321 h 2328501"/>
                <a:gd name="connsiteX18" fmla="*/ 1653995 w 3865563"/>
                <a:gd name="connsiteY18" fmla="*/ 58197 h 2328501"/>
                <a:gd name="connsiteX19" fmla="*/ 3135904 w 3865563"/>
                <a:gd name="connsiteY19" fmla="*/ 26571 h 2328501"/>
                <a:gd name="connsiteX20" fmla="*/ 3135904 w 3865563"/>
                <a:gd name="connsiteY20" fmla="*/ 19794 h 2328501"/>
                <a:gd name="connsiteX21" fmla="*/ 1653995 w 3865563"/>
                <a:gd name="connsiteY21" fmla="*/ 51420 h 2328501"/>
                <a:gd name="connsiteX22" fmla="*/ 1143458 w 3865563"/>
                <a:gd name="connsiteY22" fmla="*/ 277321 h 2328501"/>
                <a:gd name="connsiteX23" fmla="*/ 1260927 w 3865563"/>
                <a:gd name="connsiteY23" fmla="*/ 489668 h 2328501"/>
                <a:gd name="connsiteX24" fmla="*/ 1480051 w 3865563"/>
                <a:gd name="connsiteY24" fmla="*/ 634244 h 2328501"/>
                <a:gd name="connsiteX25" fmla="*/ 1513936 w 3865563"/>
                <a:gd name="connsiteY25" fmla="*/ 656835 h 2328501"/>
                <a:gd name="connsiteX26" fmla="*/ 1613333 w 3865563"/>
                <a:gd name="connsiteY26" fmla="*/ 828519 h 2328501"/>
                <a:gd name="connsiteX27" fmla="*/ 660031 w 3865563"/>
                <a:gd name="connsiteY27" fmla="*/ 1291616 h 2328501"/>
                <a:gd name="connsiteX28" fmla="*/ 400 w 3865563"/>
                <a:gd name="connsiteY28" fmla="*/ 1610136 h 2328501"/>
                <a:gd name="connsiteX29" fmla="*/ 696174 w 3865563"/>
                <a:gd name="connsiteY29" fmla="*/ 1883476 h 2328501"/>
                <a:gd name="connsiteX30" fmla="*/ 1163790 w 3865563"/>
                <a:gd name="connsiteY30" fmla="*/ 1851850 h 2328501"/>
                <a:gd name="connsiteX31" fmla="*/ 1574930 w 3865563"/>
                <a:gd name="connsiteY31" fmla="*/ 1820224 h 2328501"/>
                <a:gd name="connsiteX32" fmla="*/ 2354288 w 3865563"/>
                <a:gd name="connsiteY32" fmla="*/ 2091305 h 2328501"/>
                <a:gd name="connsiteX33" fmla="*/ 2559857 w 3865563"/>
                <a:gd name="connsiteY33" fmla="*/ 2199738 h 2328501"/>
                <a:gd name="connsiteX34" fmla="*/ 3124609 w 3865563"/>
                <a:gd name="connsiteY34" fmla="*/ 2328501 h 2328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65563" h="2328501">
                  <a:moveTo>
                    <a:pt x="3124609" y="2328501"/>
                  </a:moveTo>
                  <a:cubicBezTo>
                    <a:pt x="3253373" y="2328501"/>
                    <a:pt x="3368582" y="2310429"/>
                    <a:pt x="3463461" y="2287839"/>
                  </a:cubicBezTo>
                  <a:cubicBezTo>
                    <a:pt x="3702916" y="2229105"/>
                    <a:pt x="3865564" y="2127450"/>
                    <a:pt x="3865564" y="2127450"/>
                  </a:cubicBezTo>
                  <a:lnTo>
                    <a:pt x="3861047" y="2120673"/>
                  </a:lnTo>
                  <a:cubicBezTo>
                    <a:pt x="3858787" y="2120673"/>
                    <a:pt x="3698398" y="2222328"/>
                    <a:pt x="3458942" y="2281062"/>
                  </a:cubicBezTo>
                  <a:cubicBezTo>
                    <a:pt x="3237560" y="2335278"/>
                    <a:pt x="2905485" y="2362386"/>
                    <a:pt x="2564375" y="2190702"/>
                  </a:cubicBezTo>
                  <a:cubicBezTo>
                    <a:pt x="2494347" y="2154558"/>
                    <a:pt x="2426576" y="2118414"/>
                    <a:pt x="2358806" y="2082269"/>
                  </a:cubicBezTo>
                  <a:cubicBezTo>
                    <a:pt x="2094502" y="1939952"/>
                    <a:pt x="1846011" y="1804411"/>
                    <a:pt x="1577188" y="1811188"/>
                  </a:cubicBezTo>
                  <a:cubicBezTo>
                    <a:pt x="1437129" y="1813447"/>
                    <a:pt x="1299330" y="1829260"/>
                    <a:pt x="1163790" y="1842814"/>
                  </a:cubicBezTo>
                  <a:cubicBezTo>
                    <a:pt x="1003400" y="1860886"/>
                    <a:pt x="852047" y="1876699"/>
                    <a:pt x="696174" y="1874440"/>
                  </a:cubicBezTo>
                  <a:cubicBezTo>
                    <a:pt x="556116" y="1872181"/>
                    <a:pt x="386690" y="1842814"/>
                    <a:pt x="251149" y="1793116"/>
                  </a:cubicBezTo>
                  <a:cubicBezTo>
                    <a:pt x="99797" y="1738900"/>
                    <a:pt x="13953" y="1673389"/>
                    <a:pt x="7177" y="1605618"/>
                  </a:cubicBezTo>
                  <a:cubicBezTo>
                    <a:pt x="400" y="1526553"/>
                    <a:pt x="106574" y="1406826"/>
                    <a:pt x="660031" y="1296134"/>
                  </a:cubicBezTo>
                  <a:cubicBezTo>
                    <a:pt x="1218006" y="1185443"/>
                    <a:pt x="1583965" y="1004722"/>
                    <a:pt x="1617850" y="826260"/>
                  </a:cubicBezTo>
                  <a:cubicBezTo>
                    <a:pt x="1631405" y="760749"/>
                    <a:pt x="1595260" y="697497"/>
                    <a:pt x="1513936" y="647799"/>
                  </a:cubicBezTo>
                  <a:lnTo>
                    <a:pt x="1480051" y="625208"/>
                  </a:lnTo>
                  <a:cubicBezTo>
                    <a:pt x="1398727" y="573251"/>
                    <a:pt x="1324179" y="523553"/>
                    <a:pt x="1263187" y="480632"/>
                  </a:cubicBezTo>
                  <a:cubicBezTo>
                    <a:pt x="1166048" y="410603"/>
                    <a:pt x="1125386" y="340573"/>
                    <a:pt x="1147976" y="277321"/>
                  </a:cubicBezTo>
                  <a:cubicBezTo>
                    <a:pt x="1172826" y="209551"/>
                    <a:pt x="1278999" y="114672"/>
                    <a:pt x="1653995" y="58197"/>
                  </a:cubicBezTo>
                  <a:cubicBezTo>
                    <a:pt x="2004141" y="3981"/>
                    <a:pt x="2501123" y="-7314"/>
                    <a:pt x="3135904" y="26571"/>
                  </a:cubicBezTo>
                  <a:lnTo>
                    <a:pt x="3135904" y="19794"/>
                  </a:lnTo>
                  <a:cubicBezTo>
                    <a:pt x="2501123" y="-14091"/>
                    <a:pt x="2004141" y="-5055"/>
                    <a:pt x="1653995" y="51420"/>
                  </a:cubicBezTo>
                  <a:cubicBezTo>
                    <a:pt x="1355805" y="98859"/>
                    <a:pt x="1179603" y="175666"/>
                    <a:pt x="1143458" y="277321"/>
                  </a:cubicBezTo>
                  <a:cubicBezTo>
                    <a:pt x="1120868" y="345091"/>
                    <a:pt x="1161531" y="417380"/>
                    <a:pt x="1260927" y="489668"/>
                  </a:cubicBezTo>
                  <a:cubicBezTo>
                    <a:pt x="1321920" y="534848"/>
                    <a:pt x="1398727" y="582287"/>
                    <a:pt x="1480051" y="634244"/>
                  </a:cubicBezTo>
                  <a:lnTo>
                    <a:pt x="1513936" y="656835"/>
                  </a:lnTo>
                  <a:cubicBezTo>
                    <a:pt x="1590743" y="706533"/>
                    <a:pt x="1624628" y="765267"/>
                    <a:pt x="1613333" y="828519"/>
                  </a:cubicBezTo>
                  <a:cubicBezTo>
                    <a:pt x="1579448" y="1004722"/>
                    <a:pt x="1215747" y="1180925"/>
                    <a:pt x="660031" y="1291616"/>
                  </a:cubicBezTo>
                  <a:cubicBezTo>
                    <a:pt x="217264" y="1379717"/>
                    <a:pt x="-10895" y="1490409"/>
                    <a:pt x="400" y="1610136"/>
                  </a:cubicBezTo>
                  <a:cubicBezTo>
                    <a:pt x="13953" y="1763749"/>
                    <a:pt x="425093" y="1881218"/>
                    <a:pt x="696174" y="1883476"/>
                  </a:cubicBezTo>
                  <a:cubicBezTo>
                    <a:pt x="852047" y="1885735"/>
                    <a:pt x="1003400" y="1869922"/>
                    <a:pt x="1163790" y="1851850"/>
                  </a:cubicBezTo>
                  <a:cubicBezTo>
                    <a:pt x="1297072" y="1838296"/>
                    <a:pt x="1434871" y="1822483"/>
                    <a:pt x="1574930" y="1820224"/>
                  </a:cubicBezTo>
                  <a:cubicBezTo>
                    <a:pt x="1843751" y="1813447"/>
                    <a:pt x="2089983" y="1948988"/>
                    <a:pt x="2354288" y="2091305"/>
                  </a:cubicBezTo>
                  <a:cubicBezTo>
                    <a:pt x="2422058" y="2127450"/>
                    <a:pt x="2489828" y="2165853"/>
                    <a:pt x="2559857" y="2199738"/>
                  </a:cubicBezTo>
                  <a:cubicBezTo>
                    <a:pt x="2760909" y="2296875"/>
                    <a:pt x="2952925" y="2328501"/>
                    <a:pt x="3124609" y="232850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2347788" y="274352"/>
              <a:ext cx="4010445" cy="2364474"/>
            </a:xfrm>
            <a:custGeom>
              <a:avLst/>
              <a:gdLst>
                <a:gd name="connsiteX0" fmla="*/ 3242382 w 4010445"/>
                <a:gd name="connsiteY0" fmla="*/ 2364475 h 2364474"/>
                <a:gd name="connsiteX1" fmla="*/ 3606082 w 4010445"/>
                <a:gd name="connsiteY1" fmla="*/ 2317036 h 2364474"/>
                <a:gd name="connsiteX2" fmla="*/ 4010445 w 4010445"/>
                <a:gd name="connsiteY2" fmla="*/ 2143092 h 2364474"/>
                <a:gd name="connsiteX3" fmla="*/ 4005927 w 4010445"/>
                <a:gd name="connsiteY3" fmla="*/ 2136315 h 2364474"/>
                <a:gd name="connsiteX4" fmla="*/ 3603824 w 4010445"/>
                <a:gd name="connsiteY4" fmla="*/ 2310259 h 2364474"/>
                <a:gd name="connsiteX5" fmla="*/ 2646003 w 4010445"/>
                <a:gd name="connsiteY5" fmla="*/ 2222157 h 2364474"/>
                <a:gd name="connsiteX6" fmla="*/ 2449471 w 4010445"/>
                <a:gd name="connsiteY6" fmla="*/ 2127279 h 2364474"/>
                <a:gd name="connsiteX7" fmla="*/ 1667853 w 4010445"/>
                <a:gd name="connsiteY7" fmla="*/ 1872011 h 2364474"/>
                <a:gd name="connsiteX8" fmla="*/ 1667853 w 4010445"/>
                <a:gd name="connsiteY8" fmla="*/ 1872011 h 2364474"/>
                <a:gd name="connsiteX9" fmla="*/ 1195721 w 4010445"/>
                <a:gd name="connsiteY9" fmla="*/ 1901378 h 2364474"/>
                <a:gd name="connsiteX10" fmla="*/ 804911 w 4010445"/>
                <a:gd name="connsiteY10" fmla="*/ 1930745 h 2364474"/>
                <a:gd name="connsiteX11" fmla="*/ 296634 w 4010445"/>
                <a:gd name="connsiteY11" fmla="*/ 1856198 h 2364474"/>
                <a:gd name="connsiteX12" fmla="*/ 9741 w 4010445"/>
                <a:gd name="connsiteY12" fmla="*/ 1652887 h 2364474"/>
                <a:gd name="connsiteX13" fmla="*/ 732624 w 4010445"/>
                <a:gd name="connsiteY13" fmla="*/ 1309518 h 2364474"/>
                <a:gd name="connsiteX14" fmla="*/ 1683666 w 4010445"/>
                <a:gd name="connsiteY14" fmla="*/ 839644 h 2364474"/>
                <a:gd name="connsiteX15" fmla="*/ 1579752 w 4010445"/>
                <a:gd name="connsiteY15" fmla="*/ 640851 h 2364474"/>
                <a:gd name="connsiteX16" fmla="*/ 1482614 w 4010445"/>
                <a:gd name="connsiteY16" fmla="*/ 573081 h 2364474"/>
                <a:gd name="connsiteX17" fmla="*/ 1329001 w 4010445"/>
                <a:gd name="connsiteY17" fmla="*/ 464648 h 2364474"/>
                <a:gd name="connsiteX18" fmla="*/ 1234123 w 4010445"/>
                <a:gd name="connsiteY18" fmla="*/ 272632 h 2364474"/>
                <a:gd name="connsiteX19" fmla="*/ 3264972 w 4010445"/>
                <a:gd name="connsiteY19" fmla="*/ 42213 h 2364474"/>
                <a:gd name="connsiteX20" fmla="*/ 3264972 w 4010445"/>
                <a:gd name="connsiteY20" fmla="*/ 35436 h 2364474"/>
                <a:gd name="connsiteX21" fmla="*/ 1227346 w 4010445"/>
                <a:gd name="connsiteY21" fmla="*/ 270373 h 2364474"/>
                <a:gd name="connsiteX22" fmla="*/ 1324483 w 4010445"/>
                <a:gd name="connsiteY22" fmla="*/ 469166 h 2364474"/>
                <a:gd name="connsiteX23" fmla="*/ 1478097 w 4010445"/>
                <a:gd name="connsiteY23" fmla="*/ 577599 h 2364474"/>
                <a:gd name="connsiteX24" fmla="*/ 1575234 w 4010445"/>
                <a:gd name="connsiteY24" fmla="*/ 645369 h 2364474"/>
                <a:gd name="connsiteX25" fmla="*/ 1676889 w 4010445"/>
                <a:gd name="connsiteY25" fmla="*/ 837385 h 2364474"/>
                <a:gd name="connsiteX26" fmla="*/ 728105 w 4010445"/>
                <a:gd name="connsiteY26" fmla="*/ 1298223 h 2364474"/>
                <a:gd name="connsiteX27" fmla="*/ 704 w 4010445"/>
                <a:gd name="connsiteY27" fmla="*/ 1648369 h 2364474"/>
                <a:gd name="connsiteX28" fmla="*/ 802652 w 4010445"/>
                <a:gd name="connsiteY28" fmla="*/ 1933004 h 2364474"/>
                <a:gd name="connsiteX29" fmla="*/ 1193461 w 4010445"/>
                <a:gd name="connsiteY29" fmla="*/ 1903637 h 2364474"/>
                <a:gd name="connsiteX30" fmla="*/ 1665594 w 4010445"/>
                <a:gd name="connsiteY30" fmla="*/ 1874270 h 2364474"/>
                <a:gd name="connsiteX31" fmla="*/ 1665594 w 4010445"/>
                <a:gd name="connsiteY31" fmla="*/ 1874270 h 2364474"/>
                <a:gd name="connsiteX32" fmla="*/ 2444952 w 4010445"/>
                <a:gd name="connsiteY32" fmla="*/ 2129538 h 2364474"/>
                <a:gd name="connsiteX33" fmla="*/ 2641486 w 4010445"/>
                <a:gd name="connsiteY33" fmla="*/ 2226675 h 2364474"/>
                <a:gd name="connsiteX34" fmla="*/ 3242382 w 4010445"/>
                <a:gd name="connsiteY34" fmla="*/ 2364475 h 236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10445" h="2364474">
                  <a:moveTo>
                    <a:pt x="3242382" y="2364475"/>
                  </a:moveTo>
                  <a:cubicBezTo>
                    <a:pt x="3382441" y="2364475"/>
                    <a:pt x="3506687" y="2344144"/>
                    <a:pt x="3606082" y="2317036"/>
                  </a:cubicBezTo>
                  <a:cubicBezTo>
                    <a:pt x="3852315" y="2251524"/>
                    <a:pt x="4008187" y="2143092"/>
                    <a:pt x="4010445" y="2143092"/>
                  </a:cubicBezTo>
                  <a:lnTo>
                    <a:pt x="4005927" y="2136315"/>
                  </a:lnTo>
                  <a:cubicBezTo>
                    <a:pt x="4003669" y="2136315"/>
                    <a:pt x="3847796" y="2244747"/>
                    <a:pt x="3603824" y="2310259"/>
                  </a:cubicBezTo>
                  <a:cubicBezTo>
                    <a:pt x="3377923" y="2368993"/>
                    <a:pt x="3030035" y="2402878"/>
                    <a:pt x="2646003" y="2222157"/>
                  </a:cubicBezTo>
                  <a:cubicBezTo>
                    <a:pt x="2580493" y="2190531"/>
                    <a:pt x="2512723" y="2158905"/>
                    <a:pt x="2449471" y="2127279"/>
                  </a:cubicBezTo>
                  <a:cubicBezTo>
                    <a:pt x="2185166" y="1996256"/>
                    <a:pt x="1936675" y="1872011"/>
                    <a:pt x="1667853" y="1872011"/>
                  </a:cubicBezTo>
                  <a:cubicBezTo>
                    <a:pt x="1667853" y="1872011"/>
                    <a:pt x="1667853" y="1872011"/>
                    <a:pt x="1667853" y="1872011"/>
                  </a:cubicBezTo>
                  <a:cubicBezTo>
                    <a:pt x="1509722" y="1872011"/>
                    <a:pt x="1349333" y="1887824"/>
                    <a:pt x="1195721" y="1901378"/>
                  </a:cubicBezTo>
                  <a:cubicBezTo>
                    <a:pt x="1069215" y="1912673"/>
                    <a:pt x="935935" y="1926227"/>
                    <a:pt x="804911" y="1930745"/>
                  </a:cubicBezTo>
                  <a:cubicBezTo>
                    <a:pt x="651299" y="1935263"/>
                    <a:pt x="457024" y="1905896"/>
                    <a:pt x="296634" y="1856198"/>
                  </a:cubicBezTo>
                  <a:cubicBezTo>
                    <a:pt x="122691" y="1799723"/>
                    <a:pt x="16518" y="1727434"/>
                    <a:pt x="9741" y="1652887"/>
                  </a:cubicBezTo>
                  <a:cubicBezTo>
                    <a:pt x="704" y="1567045"/>
                    <a:pt x="115913" y="1436022"/>
                    <a:pt x="732624" y="1309518"/>
                  </a:cubicBezTo>
                  <a:cubicBezTo>
                    <a:pt x="1299634" y="1189790"/>
                    <a:pt x="1645263" y="1020364"/>
                    <a:pt x="1683666" y="839644"/>
                  </a:cubicBezTo>
                  <a:cubicBezTo>
                    <a:pt x="1699479" y="769614"/>
                    <a:pt x="1663334" y="699585"/>
                    <a:pt x="1579752" y="640851"/>
                  </a:cubicBezTo>
                  <a:cubicBezTo>
                    <a:pt x="1548125" y="618261"/>
                    <a:pt x="1514240" y="595671"/>
                    <a:pt x="1482614" y="573081"/>
                  </a:cubicBezTo>
                  <a:cubicBezTo>
                    <a:pt x="1426138" y="534677"/>
                    <a:pt x="1374181" y="498533"/>
                    <a:pt x="1329001" y="464648"/>
                  </a:cubicBezTo>
                  <a:cubicBezTo>
                    <a:pt x="1243159" y="401396"/>
                    <a:pt x="1211533" y="333626"/>
                    <a:pt x="1234123" y="272632"/>
                  </a:cubicBezTo>
                  <a:cubicBezTo>
                    <a:pt x="1301893" y="89653"/>
                    <a:pt x="1871163" y="-66219"/>
                    <a:pt x="3264972" y="42213"/>
                  </a:cubicBezTo>
                  <a:lnTo>
                    <a:pt x="3264972" y="35436"/>
                  </a:lnTo>
                  <a:cubicBezTo>
                    <a:pt x="1868905" y="-72996"/>
                    <a:pt x="1297376" y="85135"/>
                    <a:pt x="1227346" y="270373"/>
                  </a:cubicBezTo>
                  <a:cubicBezTo>
                    <a:pt x="1202497" y="333626"/>
                    <a:pt x="1236382" y="403655"/>
                    <a:pt x="1324483" y="469166"/>
                  </a:cubicBezTo>
                  <a:cubicBezTo>
                    <a:pt x="1369663" y="503051"/>
                    <a:pt x="1421621" y="539196"/>
                    <a:pt x="1478097" y="577599"/>
                  </a:cubicBezTo>
                  <a:cubicBezTo>
                    <a:pt x="1509722" y="600189"/>
                    <a:pt x="1543607" y="622779"/>
                    <a:pt x="1575234" y="645369"/>
                  </a:cubicBezTo>
                  <a:cubicBezTo>
                    <a:pt x="1656558" y="701844"/>
                    <a:pt x="1690443" y="769614"/>
                    <a:pt x="1676889" y="837385"/>
                  </a:cubicBezTo>
                  <a:cubicBezTo>
                    <a:pt x="1640744" y="1015846"/>
                    <a:pt x="1292858" y="1183013"/>
                    <a:pt x="728105" y="1298223"/>
                  </a:cubicBezTo>
                  <a:cubicBezTo>
                    <a:pt x="235642" y="1397619"/>
                    <a:pt x="-15109" y="1519605"/>
                    <a:pt x="704" y="1648369"/>
                  </a:cubicBezTo>
                  <a:cubicBezTo>
                    <a:pt x="21036" y="1817795"/>
                    <a:pt x="499945" y="1942040"/>
                    <a:pt x="802652" y="1933004"/>
                  </a:cubicBezTo>
                  <a:cubicBezTo>
                    <a:pt x="933675" y="1928486"/>
                    <a:pt x="1066957" y="1917191"/>
                    <a:pt x="1193461" y="1903637"/>
                  </a:cubicBezTo>
                  <a:cubicBezTo>
                    <a:pt x="1347073" y="1890083"/>
                    <a:pt x="1507464" y="1874270"/>
                    <a:pt x="1665594" y="1874270"/>
                  </a:cubicBezTo>
                  <a:cubicBezTo>
                    <a:pt x="1665594" y="1874270"/>
                    <a:pt x="1665594" y="1874270"/>
                    <a:pt x="1665594" y="1874270"/>
                  </a:cubicBezTo>
                  <a:cubicBezTo>
                    <a:pt x="1932157" y="1874270"/>
                    <a:pt x="2180648" y="1998515"/>
                    <a:pt x="2444952" y="2129538"/>
                  </a:cubicBezTo>
                  <a:cubicBezTo>
                    <a:pt x="2508204" y="2161164"/>
                    <a:pt x="2573716" y="2195049"/>
                    <a:pt x="2641486" y="2226675"/>
                  </a:cubicBezTo>
                  <a:cubicBezTo>
                    <a:pt x="2858351" y="2328331"/>
                    <a:pt x="3063920" y="2364475"/>
                    <a:pt x="3242382" y="2364475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12216542" y="264568"/>
              <a:ext cx="4157504" cy="2387812"/>
            </a:xfrm>
            <a:custGeom>
              <a:avLst/>
              <a:gdLst>
                <a:gd name="connsiteX0" fmla="*/ 3364592 w 4157504"/>
                <a:gd name="connsiteY0" fmla="*/ 2387812 h 2387812"/>
                <a:gd name="connsiteX1" fmla="*/ 3753141 w 4157504"/>
                <a:gd name="connsiteY1" fmla="*/ 2335855 h 2387812"/>
                <a:gd name="connsiteX2" fmla="*/ 4157505 w 4157504"/>
                <a:gd name="connsiteY2" fmla="*/ 2148357 h 2387812"/>
                <a:gd name="connsiteX3" fmla="*/ 4152986 w 4157504"/>
                <a:gd name="connsiteY3" fmla="*/ 2143839 h 2387812"/>
                <a:gd name="connsiteX4" fmla="*/ 3750883 w 4157504"/>
                <a:gd name="connsiteY4" fmla="*/ 2331337 h 2387812"/>
                <a:gd name="connsiteX5" fmla="*/ 2729811 w 4157504"/>
                <a:gd name="connsiteY5" fmla="*/ 2245495 h 2387812"/>
                <a:gd name="connsiteX6" fmla="*/ 2555867 w 4157504"/>
                <a:gd name="connsiteY6" fmla="*/ 2166429 h 2387812"/>
                <a:gd name="connsiteX7" fmla="*/ 1760695 w 4157504"/>
                <a:gd name="connsiteY7" fmla="*/ 1920197 h 2387812"/>
                <a:gd name="connsiteX8" fmla="*/ 1175613 w 4157504"/>
                <a:gd name="connsiteY8" fmla="*/ 1951824 h 2387812"/>
                <a:gd name="connsiteX9" fmla="*/ 913567 w 4157504"/>
                <a:gd name="connsiteY9" fmla="*/ 1974414 h 2387812"/>
                <a:gd name="connsiteX10" fmla="*/ 9963 w 4157504"/>
                <a:gd name="connsiteY10" fmla="*/ 1689778 h 2387812"/>
                <a:gd name="connsiteX11" fmla="*/ 800616 w 4157504"/>
                <a:gd name="connsiteY11" fmla="*/ 1312524 h 2387812"/>
                <a:gd name="connsiteX12" fmla="*/ 1751660 w 4157504"/>
                <a:gd name="connsiteY12" fmla="*/ 851686 h 2387812"/>
                <a:gd name="connsiteX13" fmla="*/ 1643228 w 4157504"/>
                <a:gd name="connsiteY13" fmla="*/ 632562 h 2387812"/>
                <a:gd name="connsiteX14" fmla="*/ 1514464 w 4157504"/>
                <a:gd name="connsiteY14" fmla="*/ 537684 h 2387812"/>
                <a:gd name="connsiteX15" fmla="*/ 1394737 w 4157504"/>
                <a:gd name="connsiteY15" fmla="*/ 447323 h 2387812"/>
                <a:gd name="connsiteX16" fmla="*/ 1315671 w 4157504"/>
                <a:gd name="connsiteY16" fmla="*/ 268862 h 2387812"/>
                <a:gd name="connsiteX17" fmla="*/ 1862351 w 4157504"/>
                <a:gd name="connsiteY17" fmla="*/ 40702 h 2387812"/>
                <a:gd name="connsiteX18" fmla="*/ 3391700 w 4157504"/>
                <a:gd name="connsiteY18" fmla="*/ 61033 h 2387812"/>
                <a:gd name="connsiteX19" fmla="*/ 3391700 w 4157504"/>
                <a:gd name="connsiteY19" fmla="*/ 54256 h 2387812"/>
                <a:gd name="connsiteX20" fmla="*/ 1308893 w 4157504"/>
                <a:gd name="connsiteY20" fmla="*/ 268862 h 2387812"/>
                <a:gd name="connsiteX21" fmla="*/ 1390218 w 4157504"/>
                <a:gd name="connsiteY21" fmla="*/ 456359 h 2387812"/>
                <a:gd name="connsiteX22" fmla="*/ 1512204 w 4157504"/>
                <a:gd name="connsiteY22" fmla="*/ 546720 h 2387812"/>
                <a:gd name="connsiteX23" fmla="*/ 1638709 w 4157504"/>
                <a:gd name="connsiteY23" fmla="*/ 641598 h 2387812"/>
                <a:gd name="connsiteX24" fmla="*/ 1744883 w 4157504"/>
                <a:gd name="connsiteY24" fmla="*/ 853945 h 2387812"/>
                <a:gd name="connsiteX25" fmla="*/ 798358 w 4157504"/>
                <a:gd name="connsiteY25" fmla="*/ 1310265 h 2387812"/>
                <a:gd name="connsiteX26" fmla="*/ 928 w 4157504"/>
                <a:gd name="connsiteY26" fmla="*/ 1696555 h 2387812"/>
                <a:gd name="connsiteX27" fmla="*/ 337519 w 4157504"/>
                <a:gd name="connsiteY27" fmla="*/ 1920197 h 2387812"/>
                <a:gd name="connsiteX28" fmla="*/ 911308 w 4157504"/>
                <a:gd name="connsiteY28" fmla="*/ 1987968 h 2387812"/>
                <a:gd name="connsiteX29" fmla="*/ 1173353 w 4157504"/>
                <a:gd name="connsiteY29" fmla="*/ 1965378 h 2387812"/>
                <a:gd name="connsiteX30" fmla="*/ 1758437 w 4157504"/>
                <a:gd name="connsiteY30" fmla="*/ 1933751 h 2387812"/>
                <a:gd name="connsiteX31" fmla="*/ 2551348 w 4157504"/>
                <a:gd name="connsiteY31" fmla="*/ 2177724 h 2387812"/>
                <a:gd name="connsiteX32" fmla="*/ 2725292 w 4157504"/>
                <a:gd name="connsiteY32" fmla="*/ 2256790 h 2387812"/>
                <a:gd name="connsiteX33" fmla="*/ 3364592 w 4157504"/>
                <a:gd name="connsiteY33" fmla="*/ 2387812 h 238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57504" h="2387812">
                  <a:moveTo>
                    <a:pt x="3364592" y="2387812"/>
                  </a:moveTo>
                  <a:cubicBezTo>
                    <a:pt x="3515945" y="2387812"/>
                    <a:pt x="3649228" y="2365222"/>
                    <a:pt x="3753141" y="2335855"/>
                  </a:cubicBezTo>
                  <a:cubicBezTo>
                    <a:pt x="4003892" y="2265826"/>
                    <a:pt x="4155245" y="2148357"/>
                    <a:pt x="4157505" y="2148357"/>
                  </a:cubicBezTo>
                  <a:lnTo>
                    <a:pt x="4152986" y="2143839"/>
                  </a:lnTo>
                  <a:cubicBezTo>
                    <a:pt x="4150728" y="2146098"/>
                    <a:pt x="4001632" y="2261308"/>
                    <a:pt x="3750883" y="2331337"/>
                  </a:cubicBezTo>
                  <a:cubicBezTo>
                    <a:pt x="3520464" y="2394589"/>
                    <a:pt x="3156764" y="2432992"/>
                    <a:pt x="2729811" y="2245495"/>
                  </a:cubicBezTo>
                  <a:cubicBezTo>
                    <a:pt x="2671077" y="2218387"/>
                    <a:pt x="2612342" y="2193537"/>
                    <a:pt x="2555867" y="2166429"/>
                  </a:cubicBezTo>
                  <a:cubicBezTo>
                    <a:pt x="2287045" y="2044443"/>
                    <a:pt x="2034036" y="1926974"/>
                    <a:pt x="1760695" y="1920197"/>
                  </a:cubicBezTo>
                  <a:cubicBezTo>
                    <a:pt x="1566421" y="1915679"/>
                    <a:pt x="1376664" y="1933751"/>
                    <a:pt x="1175613" y="1951824"/>
                  </a:cubicBezTo>
                  <a:cubicBezTo>
                    <a:pt x="1089771" y="1958600"/>
                    <a:pt x="1001669" y="1967637"/>
                    <a:pt x="913567" y="1974414"/>
                  </a:cubicBezTo>
                  <a:cubicBezTo>
                    <a:pt x="556644" y="1999263"/>
                    <a:pt x="34813" y="1859204"/>
                    <a:pt x="9963" y="1689778"/>
                  </a:cubicBezTo>
                  <a:cubicBezTo>
                    <a:pt x="-3590" y="1594900"/>
                    <a:pt x="122914" y="1454842"/>
                    <a:pt x="800616" y="1312524"/>
                  </a:cubicBezTo>
                  <a:cubicBezTo>
                    <a:pt x="1372147" y="1195055"/>
                    <a:pt x="1710998" y="1030148"/>
                    <a:pt x="1751660" y="851686"/>
                  </a:cubicBezTo>
                  <a:cubicBezTo>
                    <a:pt x="1769732" y="774880"/>
                    <a:pt x="1731328" y="700332"/>
                    <a:pt x="1643228" y="632562"/>
                  </a:cubicBezTo>
                  <a:cubicBezTo>
                    <a:pt x="1600306" y="600936"/>
                    <a:pt x="1557384" y="569310"/>
                    <a:pt x="1514464" y="537684"/>
                  </a:cubicBezTo>
                  <a:cubicBezTo>
                    <a:pt x="1471542" y="506058"/>
                    <a:pt x="1428622" y="474432"/>
                    <a:pt x="1394737" y="447323"/>
                  </a:cubicBezTo>
                  <a:cubicBezTo>
                    <a:pt x="1320188" y="388589"/>
                    <a:pt x="1293081" y="327596"/>
                    <a:pt x="1315671" y="268862"/>
                  </a:cubicBezTo>
                  <a:cubicBezTo>
                    <a:pt x="1358592" y="164947"/>
                    <a:pt x="1552867" y="83623"/>
                    <a:pt x="1862351" y="40702"/>
                  </a:cubicBezTo>
                  <a:cubicBezTo>
                    <a:pt x="2235087" y="-11255"/>
                    <a:pt x="2763696" y="-4478"/>
                    <a:pt x="3391700" y="61033"/>
                  </a:cubicBezTo>
                  <a:lnTo>
                    <a:pt x="3391700" y="54256"/>
                  </a:lnTo>
                  <a:cubicBezTo>
                    <a:pt x="1975301" y="-90321"/>
                    <a:pt x="1383442" y="79105"/>
                    <a:pt x="1308893" y="268862"/>
                  </a:cubicBezTo>
                  <a:cubicBezTo>
                    <a:pt x="1284045" y="329855"/>
                    <a:pt x="1311153" y="395366"/>
                    <a:pt x="1390218" y="456359"/>
                  </a:cubicBezTo>
                  <a:cubicBezTo>
                    <a:pt x="1426362" y="483468"/>
                    <a:pt x="1467024" y="515094"/>
                    <a:pt x="1512204" y="546720"/>
                  </a:cubicBezTo>
                  <a:cubicBezTo>
                    <a:pt x="1555126" y="578346"/>
                    <a:pt x="1598048" y="609972"/>
                    <a:pt x="1638709" y="641598"/>
                  </a:cubicBezTo>
                  <a:cubicBezTo>
                    <a:pt x="1724552" y="707109"/>
                    <a:pt x="1760695" y="781657"/>
                    <a:pt x="1744883" y="853945"/>
                  </a:cubicBezTo>
                  <a:cubicBezTo>
                    <a:pt x="1704220" y="1030148"/>
                    <a:pt x="1367628" y="1192796"/>
                    <a:pt x="798358" y="1310265"/>
                  </a:cubicBezTo>
                  <a:cubicBezTo>
                    <a:pt x="116137" y="1452582"/>
                    <a:pt x="-12627" y="1599418"/>
                    <a:pt x="928" y="1696555"/>
                  </a:cubicBezTo>
                  <a:cubicBezTo>
                    <a:pt x="12223" y="1780139"/>
                    <a:pt x="134209" y="1861463"/>
                    <a:pt x="337519" y="1920197"/>
                  </a:cubicBezTo>
                  <a:cubicBezTo>
                    <a:pt x="522758" y="1974414"/>
                    <a:pt x="741883" y="1999263"/>
                    <a:pt x="911308" y="1987968"/>
                  </a:cubicBezTo>
                  <a:cubicBezTo>
                    <a:pt x="999410" y="1981191"/>
                    <a:pt x="1087511" y="1974414"/>
                    <a:pt x="1173353" y="1965378"/>
                  </a:cubicBezTo>
                  <a:cubicBezTo>
                    <a:pt x="1374405" y="1947305"/>
                    <a:pt x="1564162" y="1931492"/>
                    <a:pt x="1758437" y="1933751"/>
                  </a:cubicBezTo>
                  <a:cubicBezTo>
                    <a:pt x="2029518" y="1940528"/>
                    <a:pt x="2282527" y="2055738"/>
                    <a:pt x="2551348" y="2177724"/>
                  </a:cubicBezTo>
                  <a:cubicBezTo>
                    <a:pt x="2607824" y="2202574"/>
                    <a:pt x="2666559" y="2229682"/>
                    <a:pt x="2725292" y="2256790"/>
                  </a:cubicBezTo>
                  <a:cubicBezTo>
                    <a:pt x="2962488" y="2353927"/>
                    <a:pt x="3179354" y="2387812"/>
                    <a:pt x="3364592" y="2387812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2085283" y="245243"/>
              <a:ext cx="4306835" cy="2422950"/>
            </a:xfrm>
            <a:custGeom>
              <a:avLst/>
              <a:gdLst>
                <a:gd name="connsiteX0" fmla="*/ 3489074 w 4306835"/>
                <a:gd name="connsiteY0" fmla="*/ 2422951 h 2422950"/>
                <a:gd name="connsiteX1" fmla="*/ 3902473 w 4306835"/>
                <a:gd name="connsiteY1" fmla="*/ 2364216 h 2422950"/>
                <a:gd name="connsiteX2" fmla="*/ 4306836 w 4306835"/>
                <a:gd name="connsiteY2" fmla="*/ 2165424 h 2422950"/>
                <a:gd name="connsiteX3" fmla="*/ 4302318 w 4306835"/>
                <a:gd name="connsiteY3" fmla="*/ 2160906 h 2422950"/>
                <a:gd name="connsiteX4" fmla="*/ 3900214 w 4306835"/>
                <a:gd name="connsiteY4" fmla="*/ 2359698 h 2422950"/>
                <a:gd name="connsiteX5" fmla="*/ 2813631 w 4306835"/>
                <a:gd name="connsiteY5" fmla="*/ 2278374 h 2422950"/>
                <a:gd name="connsiteX6" fmla="*/ 2682608 w 4306835"/>
                <a:gd name="connsiteY6" fmla="*/ 2224158 h 2422950"/>
                <a:gd name="connsiteX7" fmla="*/ 1853553 w 4306835"/>
                <a:gd name="connsiteY7" fmla="*/ 1982444 h 2422950"/>
                <a:gd name="connsiteX8" fmla="*/ 1022236 w 4306835"/>
                <a:gd name="connsiteY8" fmla="*/ 2029883 h 2422950"/>
                <a:gd name="connsiteX9" fmla="*/ 387455 w 4306835"/>
                <a:gd name="connsiteY9" fmla="*/ 1971149 h 2422950"/>
                <a:gd name="connsiteX10" fmla="*/ 12460 w 4306835"/>
                <a:gd name="connsiteY10" fmla="*/ 1738471 h 2422950"/>
                <a:gd name="connsiteX11" fmla="*/ 873142 w 4306835"/>
                <a:gd name="connsiteY11" fmla="*/ 1327331 h 2422950"/>
                <a:gd name="connsiteX12" fmla="*/ 1821926 w 4306835"/>
                <a:gd name="connsiteY12" fmla="*/ 871011 h 2422950"/>
                <a:gd name="connsiteX13" fmla="*/ 1711234 w 4306835"/>
                <a:gd name="connsiteY13" fmla="*/ 629298 h 2422950"/>
                <a:gd name="connsiteX14" fmla="*/ 1568917 w 4306835"/>
                <a:gd name="connsiteY14" fmla="*/ 516347 h 2422950"/>
                <a:gd name="connsiteX15" fmla="*/ 1465003 w 4306835"/>
                <a:gd name="connsiteY15" fmla="*/ 435023 h 2422950"/>
                <a:gd name="connsiteX16" fmla="*/ 1401751 w 4306835"/>
                <a:gd name="connsiteY16" fmla="*/ 267856 h 2422950"/>
                <a:gd name="connsiteX17" fmla="*/ 1971020 w 4306835"/>
                <a:gd name="connsiteY17" fmla="*/ 35178 h 2422950"/>
                <a:gd name="connsiteX18" fmla="*/ 3525219 w 4306835"/>
                <a:gd name="connsiteY18" fmla="*/ 80358 h 2422950"/>
                <a:gd name="connsiteX19" fmla="*/ 3525219 w 4306835"/>
                <a:gd name="connsiteY19" fmla="*/ 73581 h 2422950"/>
                <a:gd name="connsiteX20" fmla="*/ 1968761 w 4306835"/>
                <a:gd name="connsiteY20" fmla="*/ 28401 h 2422950"/>
                <a:gd name="connsiteX21" fmla="*/ 1392714 w 4306835"/>
                <a:gd name="connsiteY21" fmla="*/ 265597 h 2422950"/>
                <a:gd name="connsiteX22" fmla="*/ 1458226 w 4306835"/>
                <a:gd name="connsiteY22" fmla="*/ 441800 h 2422950"/>
                <a:gd name="connsiteX23" fmla="*/ 1562140 w 4306835"/>
                <a:gd name="connsiteY23" fmla="*/ 523124 h 2422950"/>
                <a:gd name="connsiteX24" fmla="*/ 1704457 w 4306835"/>
                <a:gd name="connsiteY24" fmla="*/ 636075 h 2422950"/>
                <a:gd name="connsiteX25" fmla="*/ 1812889 w 4306835"/>
                <a:gd name="connsiteY25" fmla="*/ 871011 h 2422950"/>
                <a:gd name="connsiteX26" fmla="*/ 868624 w 4306835"/>
                <a:gd name="connsiteY26" fmla="*/ 1320554 h 2422950"/>
                <a:gd name="connsiteX27" fmla="*/ 1165 w 4306835"/>
                <a:gd name="connsiteY27" fmla="*/ 1740730 h 2422950"/>
                <a:gd name="connsiteX28" fmla="*/ 1017719 w 4306835"/>
                <a:gd name="connsiteY28" fmla="*/ 2038919 h 2422950"/>
                <a:gd name="connsiteX29" fmla="*/ 1849034 w 4306835"/>
                <a:gd name="connsiteY29" fmla="*/ 1991480 h 2422950"/>
                <a:gd name="connsiteX30" fmla="*/ 2675831 w 4306835"/>
                <a:gd name="connsiteY30" fmla="*/ 2233194 h 2422950"/>
                <a:gd name="connsiteX31" fmla="*/ 2806853 w 4306835"/>
                <a:gd name="connsiteY31" fmla="*/ 2287410 h 2422950"/>
                <a:gd name="connsiteX32" fmla="*/ 3489074 w 4306835"/>
                <a:gd name="connsiteY32" fmla="*/ 2422951 h 242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06835" h="2422950">
                  <a:moveTo>
                    <a:pt x="3489074" y="2422951"/>
                  </a:moveTo>
                  <a:cubicBezTo>
                    <a:pt x="3653982" y="2422951"/>
                    <a:pt x="3794041" y="2395843"/>
                    <a:pt x="3902473" y="2364216"/>
                  </a:cubicBezTo>
                  <a:cubicBezTo>
                    <a:pt x="4157742" y="2289669"/>
                    <a:pt x="4304578" y="2165424"/>
                    <a:pt x="4306836" y="2165424"/>
                  </a:cubicBezTo>
                  <a:lnTo>
                    <a:pt x="4302318" y="2160906"/>
                  </a:lnTo>
                  <a:cubicBezTo>
                    <a:pt x="4300059" y="2163165"/>
                    <a:pt x="4155482" y="2285151"/>
                    <a:pt x="3900214" y="2359698"/>
                  </a:cubicBezTo>
                  <a:cubicBezTo>
                    <a:pt x="3665277" y="2429728"/>
                    <a:pt x="3285764" y="2470390"/>
                    <a:pt x="2813631" y="2278374"/>
                  </a:cubicBezTo>
                  <a:cubicBezTo>
                    <a:pt x="2768451" y="2260302"/>
                    <a:pt x="2725530" y="2242230"/>
                    <a:pt x="2682608" y="2224158"/>
                  </a:cubicBezTo>
                  <a:cubicBezTo>
                    <a:pt x="2402492" y="2106690"/>
                    <a:pt x="2138187" y="1995998"/>
                    <a:pt x="1853553" y="1982444"/>
                  </a:cubicBezTo>
                  <a:cubicBezTo>
                    <a:pt x="1584730" y="1968890"/>
                    <a:pt x="1311390" y="1998257"/>
                    <a:pt x="1022236" y="2029883"/>
                  </a:cubicBezTo>
                  <a:cubicBezTo>
                    <a:pt x="839257" y="2047955"/>
                    <a:pt x="597543" y="2025365"/>
                    <a:pt x="387455" y="1971149"/>
                  </a:cubicBezTo>
                  <a:cubicBezTo>
                    <a:pt x="161554" y="1910156"/>
                    <a:pt x="26014" y="1826572"/>
                    <a:pt x="12460" y="1738471"/>
                  </a:cubicBezTo>
                  <a:cubicBezTo>
                    <a:pt x="-3353" y="1636816"/>
                    <a:pt x="132187" y="1483203"/>
                    <a:pt x="873142" y="1327331"/>
                  </a:cubicBezTo>
                  <a:cubicBezTo>
                    <a:pt x="1449189" y="1207604"/>
                    <a:pt x="1776746" y="1049473"/>
                    <a:pt x="1821926" y="871011"/>
                  </a:cubicBezTo>
                  <a:cubicBezTo>
                    <a:pt x="1842258" y="791946"/>
                    <a:pt x="1803854" y="708363"/>
                    <a:pt x="1711234" y="629298"/>
                  </a:cubicBezTo>
                  <a:cubicBezTo>
                    <a:pt x="1666054" y="590894"/>
                    <a:pt x="1616357" y="552491"/>
                    <a:pt x="1568917" y="516347"/>
                  </a:cubicBezTo>
                  <a:cubicBezTo>
                    <a:pt x="1530513" y="486980"/>
                    <a:pt x="1496628" y="459872"/>
                    <a:pt x="1465003" y="435023"/>
                  </a:cubicBezTo>
                  <a:cubicBezTo>
                    <a:pt x="1399491" y="380806"/>
                    <a:pt x="1379161" y="324331"/>
                    <a:pt x="1401751" y="267856"/>
                  </a:cubicBezTo>
                  <a:cubicBezTo>
                    <a:pt x="1446931" y="161683"/>
                    <a:pt x="1654759" y="75840"/>
                    <a:pt x="1971020" y="35178"/>
                  </a:cubicBezTo>
                  <a:cubicBezTo>
                    <a:pt x="2357311" y="-14520"/>
                    <a:pt x="2894955" y="1293"/>
                    <a:pt x="3525219" y="80358"/>
                  </a:cubicBezTo>
                  <a:lnTo>
                    <a:pt x="3525219" y="73581"/>
                  </a:lnTo>
                  <a:cubicBezTo>
                    <a:pt x="2894955" y="-5484"/>
                    <a:pt x="2355052" y="-21297"/>
                    <a:pt x="1968761" y="28401"/>
                  </a:cubicBezTo>
                  <a:cubicBezTo>
                    <a:pt x="1650242" y="69063"/>
                    <a:pt x="1440153" y="157165"/>
                    <a:pt x="1392714" y="265597"/>
                  </a:cubicBezTo>
                  <a:cubicBezTo>
                    <a:pt x="1367866" y="324331"/>
                    <a:pt x="1390456" y="385325"/>
                    <a:pt x="1458226" y="441800"/>
                  </a:cubicBezTo>
                  <a:cubicBezTo>
                    <a:pt x="1489851" y="466649"/>
                    <a:pt x="1523736" y="493757"/>
                    <a:pt x="1562140" y="523124"/>
                  </a:cubicBezTo>
                  <a:cubicBezTo>
                    <a:pt x="1609578" y="559268"/>
                    <a:pt x="1659277" y="595412"/>
                    <a:pt x="1704457" y="636075"/>
                  </a:cubicBezTo>
                  <a:cubicBezTo>
                    <a:pt x="1794818" y="712881"/>
                    <a:pt x="1833221" y="794205"/>
                    <a:pt x="1812889" y="871011"/>
                  </a:cubicBezTo>
                  <a:cubicBezTo>
                    <a:pt x="1781264" y="992998"/>
                    <a:pt x="1593767" y="1169201"/>
                    <a:pt x="868624" y="1320554"/>
                  </a:cubicBezTo>
                  <a:cubicBezTo>
                    <a:pt x="123151" y="1478685"/>
                    <a:pt x="-14648" y="1636816"/>
                    <a:pt x="1165" y="1740730"/>
                  </a:cubicBezTo>
                  <a:cubicBezTo>
                    <a:pt x="32790" y="1946300"/>
                    <a:pt x="658536" y="2077322"/>
                    <a:pt x="1017719" y="2038919"/>
                  </a:cubicBezTo>
                  <a:cubicBezTo>
                    <a:pt x="1306872" y="2009552"/>
                    <a:pt x="1580212" y="1980185"/>
                    <a:pt x="1849034" y="1991480"/>
                  </a:cubicBezTo>
                  <a:cubicBezTo>
                    <a:pt x="2131410" y="2005034"/>
                    <a:pt x="2395715" y="2115725"/>
                    <a:pt x="2675831" y="2233194"/>
                  </a:cubicBezTo>
                  <a:cubicBezTo>
                    <a:pt x="2718753" y="2251266"/>
                    <a:pt x="2763933" y="2269338"/>
                    <a:pt x="2806853" y="2287410"/>
                  </a:cubicBezTo>
                  <a:cubicBezTo>
                    <a:pt x="3066639" y="2386807"/>
                    <a:pt x="3294800" y="2422951"/>
                    <a:pt x="3489074" y="2422951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11960447" y="216999"/>
              <a:ext cx="4449743" cy="2462489"/>
            </a:xfrm>
            <a:custGeom>
              <a:avLst/>
              <a:gdLst>
                <a:gd name="connsiteX0" fmla="*/ 3604875 w 4449743"/>
                <a:gd name="connsiteY0" fmla="*/ 2462490 h 2462489"/>
                <a:gd name="connsiteX1" fmla="*/ 4045382 w 4449743"/>
                <a:gd name="connsiteY1" fmla="*/ 2399238 h 2462489"/>
                <a:gd name="connsiteX2" fmla="*/ 4449743 w 4449743"/>
                <a:gd name="connsiteY2" fmla="*/ 2189150 h 2462489"/>
                <a:gd name="connsiteX3" fmla="*/ 4445225 w 4449743"/>
                <a:gd name="connsiteY3" fmla="*/ 2184632 h 2462489"/>
                <a:gd name="connsiteX4" fmla="*/ 4043122 w 4449743"/>
                <a:gd name="connsiteY4" fmla="*/ 2392461 h 2462489"/>
                <a:gd name="connsiteX5" fmla="*/ 2893287 w 4449743"/>
                <a:gd name="connsiteY5" fmla="*/ 2315654 h 2462489"/>
                <a:gd name="connsiteX6" fmla="*/ 2852624 w 4449743"/>
                <a:gd name="connsiteY6" fmla="*/ 2299841 h 2462489"/>
                <a:gd name="connsiteX7" fmla="*/ 1939985 w 4449743"/>
                <a:gd name="connsiteY7" fmla="*/ 2046832 h 2462489"/>
                <a:gd name="connsiteX8" fmla="*/ 1124482 w 4449743"/>
                <a:gd name="connsiteY8" fmla="*/ 2087494 h 2462489"/>
                <a:gd name="connsiteX9" fmla="*/ 8532 w 4449743"/>
                <a:gd name="connsiteY9" fmla="*/ 1787046 h 2462489"/>
                <a:gd name="connsiteX10" fmla="*/ 939244 w 4449743"/>
                <a:gd name="connsiteY10" fmla="*/ 1339762 h 2462489"/>
                <a:gd name="connsiteX11" fmla="*/ 1888028 w 4449743"/>
                <a:gd name="connsiteY11" fmla="*/ 890220 h 2462489"/>
                <a:gd name="connsiteX12" fmla="*/ 1770559 w 4449743"/>
                <a:gd name="connsiteY12" fmla="*/ 625915 h 2462489"/>
                <a:gd name="connsiteX13" fmla="*/ 1621464 w 4449743"/>
                <a:gd name="connsiteY13" fmla="*/ 501670 h 2462489"/>
                <a:gd name="connsiteX14" fmla="*/ 1526586 w 4449743"/>
                <a:gd name="connsiteY14" fmla="*/ 424864 h 2462489"/>
                <a:gd name="connsiteX15" fmla="*/ 1476888 w 4449743"/>
                <a:gd name="connsiteY15" fmla="*/ 268992 h 2462489"/>
                <a:gd name="connsiteX16" fmla="*/ 2071007 w 4449743"/>
                <a:gd name="connsiteY16" fmla="*/ 31796 h 2462489"/>
                <a:gd name="connsiteX17" fmla="*/ 3652313 w 4449743"/>
                <a:gd name="connsiteY17" fmla="*/ 101825 h 2462489"/>
                <a:gd name="connsiteX18" fmla="*/ 3652313 w 4449743"/>
                <a:gd name="connsiteY18" fmla="*/ 95048 h 2462489"/>
                <a:gd name="connsiteX19" fmla="*/ 2071007 w 4449743"/>
                <a:gd name="connsiteY19" fmla="*/ 25019 h 2462489"/>
                <a:gd name="connsiteX20" fmla="*/ 1472370 w 4449743"/>
                <a:gd name="connsiteY20" fmla="*/ 266733 h 2462489"/>
                <a:gd name="connsiteX21" fmla="*/ 1524327 w 4449743"/>
                <a:gd name="connsiteY21" fmla="*/ 429382 h 2462489"/>
                <a:gd name="connsiteX22" fmla="*/ 1619205 w 4449743"/>
                <a:gd name="connsiteY22" fmla="*/ 506188 h 2462489"/>
                <a:gd name="connsiteX23" fmla="*/ 1768299 w 4449743"/>
                <a:gd name="connsiteY23" fmla="*/ 630433 h 2462489"/>
                <a:gd name="connsiteX24" fmla="*/ 1883510 w 4449743"/>
                <a:gd name="connsiteY24" fmla="*/ 887960 h 2462489"/>
                <a:gd name="connsiteX25" fmla="*/ 941503 w 4449743"/>
                <a:gd name="connsiteY25" fmla="*/ 1332985 h 2462489"/>
                <a:gd name="connsiteX26" fmla="*/ 1755 w 4449743"/>
                <a:gd name="connsiteY26" fmla="*/ 1789305 h 2462489"/>
                <a:gd name="connsiteX27" fmla="*/ 426449 w 4449743"/>
                <a:gd name="connsiteY27" fmla="*/ 2044573 h 2462489"/>
                <a:gd name="connsiteX28" fmla="*/ 1124482 w 4449743"/>
                <a:gd name="connsiteY28" fmla="*/ 2096530 h 2462489"/>
                <a:gd name="connsiteX29" fmla="*/ 1939985 w 4449743"/>
                <a:gd name="connsiteY29" fmla="*/ 2055868 h 2462489"/>
                <a:gd name="connsiteX30" fmla="*/ 2850365 w 4449743"/>
                <a:gd name="connsiteY30" fmla="*/ 2308877 h 2462489"/>
                <a:gd name="connsiteX31" fmla="*/ 2891027 w 4449743"/>
                <a:gd name="connsiteY31" fmla="*/ 2324690 h 2462489"/>
                <a:gd name="connsiteX32" fmla="*/ 3604875 w 4449743"/>
                <a:gd name="connsiteY32" fmla="*/ 2462490 h 246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49743" h="2462489">
                  <a:moveTo>
                    <a:pt x="3604875" y="2462490"/>
                  </a:moveTo>
                  <a:cubicBezTo>
                    <a:pt x="3783336" y="2462490"/>
                    <a:pt x="3932431" y="2433123"/>
                    <a:pt x="4045382" y="2399238"/>
                  </a:cubicBezTo>
                  <a:cubicBezTo>
                    <a:pt x="4307426" y="2320172"/>
                    <a:pt x="4447485" y="2191409"/>
                    <a:pt x="4449743" y="2189150"/>
                  </a:cubicBezTo>
                  <a:lnTo>
                    <a:pt x="4445225" y="2184632"/>
                  </a:lnTo>
                  <a:cubicBezTo>
                    <a:pt x="4442967" y="2186891"/>
                    <a:pt x="4302908" y="2313395"/>
                    <a:pt x="4043122" y="2392461"/>
                  </a:cubicBezTo>
                  <a:cubicBezTo>
                    <a:pt x="3803667" y="2467008"/>
                    <a:pt x="3408341" y="2512188"/>
                    <a:pt x="2893287" y="2315654"/>
                  </a:cubicBezTo>
                  <a:lnTo>
                    <a:pt x="2852624" y="2299841"/>
                  </a:lnTo>
                  <a:cubicBezTo>
                    <a:pt x="2529586" y="2175596"/>
                    <a:pt x="2249469" y="2069422"/>
                    <a:pt x="1939985" y="2046832"/>
                  </a:cubicBezTo>
                  <a:cubicBezTo>
                    <a:pt x="1702789" y="2028760"/>
                    <a:pt x="1452038" y="2042314"/>
                    <a:pt x="1124482" y="2087494"/>
                  </a:cubicBezTo>
                  <a:cubicBezTo>
                    <a:pt x="713343" y="2143970"/>
                    <a:pt x="44676" y="1992616"/>
                    <a:pt x="8532" y="1787046"/>
                  </a:cubicBezTo>
                  <a:cubicBezTo>
                    <a:pt x="-9540" y="1678614"/>
                    <a:pt x="135036" y="1511447"/>
                    <a:pt x="939244" y="1339762"/>
                  </a:cubicBezTo>
                  <a:cubicBezTo>
                    <a:pt x="1519808" y="1215517"/>
                    <a:pt x="1840588" y="1064163"/>
                    <a:pt x="1888028" y="890220"/>
                  </a:cubicBezTo>
                  <a:cubicBezTo>
                    <a:pt x="1910618" y="806636"/>
                    <a:pt x="1872215" y="718535"/>
                    <a:pt x="1770559" y="625915"/>
                  </a:cubicBezTo>
                  <a:cubicBezTo>
                    <a:pt x="1723119" y="582994"/>
                    <a:pt x="1671162" y="542332"/>
                    <a:pt x="1621464" y="501670"/>
                  </a:cubicBezTo>
                  <a:cubicBezTo>
                    <a:pt x="1587579" y="474562"/>
                    <a:pt x="1553693" y="447454"/>
                    <a:pt x="1526586" y="424864"/>
                  </a:cubicBezTo>
                  <a:cubicBezTo>
                    <a:pt x="1470111" y="375165"/>
                    <a:pt x="1452038" y="320949"/>
                    <a:pt x="1476888" y="268992"/>
                  </a:cubicBezTo>
                  <a:cubicBezTo>
                    <a:pt x="1528845" y="158301"/>
                    <a:pt x="1745709" y="70199"/>
                    <a:pt x="2071007" y="31796"/>
                  </a:cubicBezTo>
                  <a:cubicBezTo>
                    <a:pt x="2473110" y="-17902"/>
                    <a:pt x="3019791" y="6947"/>
                    <a:pt x="3652313" y="101825"/>
                  </a:cubicBezTo>
                  <a:lnTo>
                    <a:pt x="3652313" y="95048"/>
                  </a:lnTo>
                  <a:cubicBezTo>
                    <a:pt x="3019791" y="170"/>
                    <a:pt x="2473110" y="-24679"/>
                    <a:pt x="2071007" y="25019"/>
                  </a:cubicBezTo>
                  <a:cubicBezTo>
                    <a:pt x="1743451" y="65681"/>
                    <a:pt x="1524327" y="153783"/>
                    <a:pt x="1472370" y="266733"/>
                  </a:cubicBezTo>
                  <a:cubicBezTo>
                    <a:pt x="1447521" y="323208"/>
                    <a:pt x="1463333" y="379683"/>
                    <a:pt x="1524327" y="429382"/>
                  </a:cubicBezTo>
                  <a:cubicBezTo>
                    <a:pt x="1551435" y="454231"/>
                    <a:pt x="1585320" y="479080"/>
                    <a:pt x="1619205" y="506188"/>
                  </a:cubicBezTo>
                  <a:cubicBezTo>
                    <a:pt x="1668904" y="546850"/>
                    <a:pt x="1720861" y="587512"/>
                    <a:pt x="1768299" y="630433"/>
                  </a:cubicBezTo>
                  <a:cubicBezTo>
                    <a:pt x="1867696" y="720794"/>
                    <a:pt x="1906100" y="806636"/>
                    <a:pt x="1883510" y="887960"/>
                  </a:cubicBezTo>
                  <a:cubicBezTo>
                    <a:pt x="1836070" y="1059645"/>
                    <a:pt x="1519808" y="1208740"/>
                    <a:pt x="941503" y="1332985"/>
                  </a:cubicBezTo>
                  <a:cubicBezTo>
                    <a:pt x="128259" y="1506929"/>
                    <a:pt x="-18576" y="1676355"/>
                    <a:pt x="1755" y="1789305"/>
                  </a:cubicBezTo>
                  <a:cubicBezTo>
                    <a:pt x="19827" y="1888702"/>
                    <a:pt x="173439" y="1981321"/>
                    <a:pt x="426449" y="2044573"/>
                  </a:cubicBezTo>
                  <a:cubicBezTo>
                    <a:pt x="661385" y="2103307"/>
                    <a:pt x="927949" y="2123639"/>
                    <a:pt x="1124482" y="2096530"/>
                  </a:cubicBezTo>
                  <a:cubicBezTo>
                    <a:pt x="1452038" y="2051350"/>
                    <a:pt x="1702789" y="2037796"/>
                    <a:pt x="1939985" y="2055868"/>
                  </a:cubicBezTo>
                  <a:cubicBezTo>
                    <a:pt x="2249469" y="2078458"/>
                    <a:pt x="2527327" y="2184632"/>
                    <a:pt x="2850365" y="2308877"/>
                  </a:cubicBezTo>
                  <a:lnTo>
                    <a:pt x="2891027" y="2324690"/>
                  </a:lnTo>
                  <a:cubicBezTo>
                    <a:pt x="3164368" y="2426346"/>
                    <a:pt x="3403822" y="2462490"/>
                    <a:pt x="3604875" y="2462490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11829154" y="188687"/>
              <a:ext cx="4599108" cy="2502096"/>
            </a:xfrm>
            <a:custGeom>
              <a:avLst/>
              <a:gdLst>
                <a:gd name="connsiteX0" fmla="*/ 3724873 w 4599108"/>
                <a:gd name="connsiteY0" fmla="*/ 2502096 h 2502096"/>
                <a:gd name="connsiteX1" fmla="*/ 4194747 w 4599108"/>
                <a:gd name="connsiteY1" fmla="*/ 2432067 h 2502096"/>
                <a:gd name="connsiteX2" fmla="*/ 4599108 w 4599108"/>
                <a:gd name="connsiteY2" fmla="*/ 2212943 h 2502096"/>
                <a:gd name="connsiteX3" fmla="*/ 4594591 w 4599108"/>
                <a:gd name="connsiteY3" fmla="*/ 2208425 h 2502096"/>
                <a:gd name="connsiteX4" fmla="*/ 4192487 w 4599108"/>
                <a:gd name="connsiteY4" fmla="*/ 2425290 h 2502096"/>
                <a:gd name="connsiteX5" fmla="*/ 2977140 w 4599108"/>
                <a:gd name="connsiteY5" fmla="*/ 2355261 h 2502096"/>
                <a:gd name="connsiteX6" fmla="*/ 2150343 w 4599108"/>
                <a:gd name="connsiteY6" fmla="*/ 2129360 h 2502096"/>
                <a:gd name="connsiteX7" fmla="*/ 1233185 w 4599108"/>
                <a:gd name="connsiteY7" fmla="*/ 2149691 h 2502096"/>
                <a:gd name="connsiteX8" fmla="*/ 8803 w 4599108"/>
                <a:gd name="connsiteY8" fmla="*/ 1842466 h 2502096"/>
                <a:gd name="connsiteX9" fmla="*/ 1009544 w 4599108"/>
                <a:gd name="connsiteY9" fmla="*/ 1359038 h 2502096"/>
                <a:gd name="connsiteX10" fmla="*/ 1960586 w 4599108"/>
                <a:gd name="connsiteY10" fmla="*/ 907236 h 2502096"/>
                <a:gd name="connsiteX11" fmla="*/ 1682728 w 4599108"/>
                <a:gd name="connsiteY11" fmla="*/ 493837 h 2502096"/>
                <a:gd name="connsiteX12" fmla="*/ 1592368 w 4599108"/>
                <a:gd name="connsiteY12" fmla="*/ 417031 h 2502096"/>
                <a:gd name="connsiteX13" fmla="*/ 1556224 w 4599108"/>
                <a:gd name="connsiteY13" fmla="*/ 272454 h 2502096"/>
                <a:gd name="connsiteX14" fmla="*/ 3781348 w 4599108"/>
                <a:gd name="connsiteY14" fmla="*/ 125619 h 2502096"/>
                <a:gd name="connsiteX15" fmla="*/ 3783606 w 4599108"/>
                <a:gd name="connsiteY15" fmla="*/ 118842 h 2502096"/>
                <a:gd name="connsiteX16" fmla="*/ 2175192 w 4599108"/>
                <a:gd name="connsiteY16" fmla="*/ 21704 h 2502096"/>
                <a:gd name="connsiteX17" fmla="*/ 1549446 w 4599108"/>
                <a:gd name="connsiteY17" fmla="*/ 267936 h 2502096"/>
                <a:gd name="connsiteX18" fmla="*/ 1587849 w 4599108"/>
                <a:gd name="connsiteY18" fmla="*/ 419290 h 2502096"/>
                <a:gd name="connsiteX19" fmla="*/ 1678210 w 4599108"/>
                <a:gd name="connsiteY19" fmla="*/ 496096 h 2502096"/>
                <a:gd name="connsiteX20" fmla="*/ 1953809 w 4599108"/>
                <a:gd name="connsiteY20" fmla="*/ 902718 h 2502096"/>
                <a:gd name="connsiteX21" fmla="*/ 1007284 w 4599108"/>
                <a:gd name="connsiteY21" fmla="*/ 1347743 h 2502096"/>
                <a:gd name="connsiteX22" fmla="*/ 2025 w 4599108"/>
                <a:gd name="connsiteY22" fmla="*/ 1840207 h 2502096"/>
                <a:gd name="connsiteX23" fmla="*/ 471900 w 4599108"/>
                <a:gd name="connsiteY23" fmla="*/ 2111288 h 2502096"/>
                <a:gd name="connsiteX24" fmla="*/ 1233185 w 4599108"/>
                <a:gd name="connsiteY24" fmla="*/ 2151950 h 2502096"/>
                <a:gd name="connsiteX25" fmla="*/ 2972622 w 4599108"/>
                <a:gd name="connsiteY25" fmla="*/ 2355261 h 2502096"/>
                <a:gd name="connsiteX26" fmla="*/ 3724873 w 4599108"/>
                <a:gd name="connsiteY26" fmla="*/ 2502096 h 250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99108" h="2502096">
                  <a:moveTo>
                    <a:pt x="3724873" y="2502096"/>
                  </a:moveTo>
                  <a:cubicBezTo>
                    <a:pt x="3919147" y="2502096"/>
                    <a:pt x="4077278" y="2470470"/>
                    <a:pt x="4194747" y="2432067"/>
                  </a:cubicBezTo>
                  <a:cubicBezTo>
                    <a:pt x="4461309" y="2348484"/>
                    <a:pt x="4596850" y="2215202"/>
                    <a:pt x="4599108" y="2212943"/>
                  </a:cubicBezTo>
                  <a:lnTo>
                    <a:pt x="4594591" y="2208425"/>
                  </a:lnTo>
                  <a:cubicBezTo>
                    <a:pt x="4592332" y="2210684"/>
                    <a:pt x="4459051" y="2341707"/>
                    <a:pt x="4192487" y="2425290"/>
                  </a:cubicBezTo>
                  <a:cubicBezTo>
                    <a:pt x="3948514" y="2502096"/>
                    <a:pt x="3537374" y="2554054"/>
                    <a:pt x="2977140" y="2355261"/>
                  </a:cubicBezTo>
                  <a:cubicBezTo>
                    <a:pt x="2676692" y="2249087"/>
                    <a:pt x="2419164" y="2170022"/>
                    <a:pt x="2150343" y="2129360"/>
                  </a:cubicBezTo>
                  <a:cubicBezTo>
                    <a:pt x="1858930" y="2086439"/>
                    <a:pt x="1567519" y="2093216"/>
                    <a:pt x="1233185" y="2149691"/>
                  </a:cubicBezTo>
                  <a:cubicBezTo>
                    <a:pt x="797196" y="2224238"/>
                    <a:pt x="53983" y="2068367"/>
                    <a:pt x="8803" y="1842466"/>
                  </a:cubicBezTo>
                  <a:cubicBezTo>
                    <a:pt x="-22824" y="1675299"/>
                    <a:pt x="331841" y="1505873"/>
                    <a:pt x="1009544" y="1359038"/>
                  </a:cubicBezTo>
                  <a:cubicBezTo>
                    <a:pt x="1605921" y="1230274"/>
                    <a:pt x="1917666" y="1083439"/>
                    <a:pt x="1960586" y="907236"/>
                  </a:cubicBezTo>
                  <a:cubicBezTo>
                    <a:pt x="1996731" y="755882"/>
                    <a:pt x="1822787" y="611306"/>
                    <a:pt x="1682728" y="493837"/>
                  </a:cubicBezTo>
                  <a:cubicBezTo>
                    <a:pt x="1648843" y="466729"/>
                    <a:pt x="1619476" y="439621"/>
                    <a:pt x="1592368" y="417031"/>
                  </a:cubicBezTo>
                  <a:cubicBezTo>
                    <a:pt x="1542669" y="371851"/>
                    <a:pt x="1531374" y="322153"/>
                    <a:pt x="1556224" y="272454"/>
                  </a:cubicBezTo>
                  <a:cubicBezTo>
                    <a:pt x="1651101" y="80439"/>
                    <a:pt x="2340099" y="-129649"/>
                    <a:pt x="3781348" y="125619"/>
                  </a:cubicBezTo>
                  <a:lnTo>
                    <a:pt x="3783606" y="118842"/>
                  </a:lnTo>
                  <a:cubicBezTo>
                    <a:pt x="2986177" y="-23476"/>
                    <a:pt x="2468863" y="-12181"/>
                    <a:pt x="2175192" y="21704"/>
                  </a:cubicBezTo>
                  <a:cubicBezTo>
                    <a:pt x="1840859" y="60107"/>
                    <a:pt x="1605921" y="152727"/>
                    <a:pt x="1549446" y="267936"/>
                  </a:cubicBezTo>
                  <a:cubicBezTo>
                    <a:pt x="1522339" y="319894"/>
                    <a:pt x="1535892" y="374110"/>
                    <a:pt x="1587849" y="419290"/>
                  </a:cubicBezTo>
                  <a:cubicBezTo>
                    <a:pt x="1614958" y="444139"/>
                    <a:pt x="1646584" y="468988"/>
                    <a:pt x="1678210" y="496096"/>
                  </a:cubicBezTo>
                  <a:cubicBezTo>
                    <a:pt x="1816010" y="611306"/>
                    <a:pt x="1989953" y="753623"/>
                    <a:pt x="1953809" y="902718"/>
                  </a:cubicBezTo>
                  <a:cubicBezTo>
                    <a:pt x="1910887" y="1074403"/>
                    <a:pt x="1601404" y="1221238"/>
                    <a:pt x="1007284" y="1347743"/>
                  </a:cubicBezTo>
                  <a:cubicBezTo>
                    <a:pt x="135307" y="1535240"/>
                    <a:pt x="-20565" y="1718220"/>
                    <a:pt x="2025" y="1840207"/>
                  </a:cubicBezTo>
                  <a:cubicBezTo>
                    <a:pt x="22356" y="1948639"/>
                    <a:pt x="194041" y="2045776"/>
                    <a:pt x="471900" y="2111288"/>
                  </a:cubicBezTo>
                  <a:cubicBezTo>
                    <a:pt x="731686" y="2172281"/>
                    <a:pt x="1023097" y="2188094"/>
                    <a:pt x="1233185" y="2151950"/>
                  </a:cubicBezTo>
                  <a:cubicBezTo>
                    <a:pt x="1962846" y="2027704"/>
                    <a:pt x="2414648" y="2158727"/>
                    <a:pt x="2972622" y="2355261"/>
                  </a:cubicBezTo>
                  <a:cubicBezTo>
                    <a:pt x="3266293" y="2465952"/>
                    <a:pt x="3517044" y="2502096"/>
                    <a:pt x="3724873" y="2502096"/>
                  </a:cubicBezTo>
                  <a:close/>
                </a:path>
              </a:pathLst>
            </a:custGeom>
            <a:grpFill/>
            <a:ln w="22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黑体" panose="02010609060101010101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087625" y="181527"/>
            <a:ext cx="201168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功能介绍</a:t>
            </a:r>
            <a:endParaRPr lang="zh-CN" altLang="en-US" sz="36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pic>
        <p:nvPicPr>
          <p:cNvPr id="90" name="图片 89" descr="图片包含 游戏机, 食物&#10;&#10;描述已自动生成"/>
          <p:cNvPicPr>
            <a:picLocks noChangeAspect="1"/>
          </p:cNvPicPr>
          <p:nvPr/>
        </p:nvPicPr>
        <p:blipFill rotWithShape="1"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3763" r="3421" b="42503"/>
          <a:stretch>
            <a:fillRect/>
          </a:stretch>
        </p:blipFill>
        <p:spPr>
          <a:xfrm>
            <a:off x="0" y="2545362"/>
            <a:ext cx="12192000" cy="4312638"/>
          </a:xfrm>
          <a:custGeom>
            <a:avLst/>
            <a:gdLst>
              <a:gd name="connsiteX0" fmla="*/ 0 w 12192000"/>
              <a:gd name="connsiteY0" fmla="*/ 0 h 4312638"/>
              <a:gd name="connsiteX1" fmla="*/ 12192000 w 12192000"/>
              <a:gd name="connsiteY1" fmla="*/ 0 h 4312638"/>
              <a:gd name="connsiteX2" fmla="*/ 12192000 w 12192000"/>
              <a:gd name="connsiteY2" fmla="*/ 4312638 h 4312638"/>
              <a:gd name="connsiteX3" fmla="*/ 0 w 12192000"/>
              <a:gd name="connsiteY3" fmla="*/ 4312638 h 431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12638">
                <a:moveTo>
                  <a:pt x="0" y="0"/>
                </a:moveTo>
                <a:lnTo>
                  <a:pt x="12192000" y="0"/>
                </a:lnTo>
                <a:lnTo>
                  <a:pt x="12192000" y="4312638"/>
                </a:lnTo>
                <a:lnTo>
                  <a:pt x="0" y="4312638"/>
                </a:lnTo>
                <a:close/>
              </a:path>
            </a:pathLst>
          </a:cu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3"/>
          <a:srcRect r="27446" b="58298"/>
          <a:stretch>
            <a:fillRect/>
          </a:stretch>
        </p:blipFill>
        <p:spPr>
          <a:xfrm>
            <a:off x="68663" y="3113962"/>
            <a:ext cx="3339568" cy="1042368"/>
          </a:xfrm>
          <a:prstGeom prst="rect">
            <a:avLst/>
          </a:prstGeom>
        </p:spPr>
      </p:pic>
      <p:sp>
        <p:nvSpPr>
          <p:cNvPr id="46" name="任意多边形: 形状 45"/>
          <p:cNvSpPr/>
          <p:nvPr/>
        </p:nvSpPr>
        <p:spPr>
          <a:xfrm>
            <a:off x="1927264" y="995824"/>
            <a:ext cx="1480966" cy="4607272"/>
          </a:xfrm>
          <a:custGeom>
            <a:avLst/>
            <a:gdLst>
              <a:gd name="connsiteX0" fmla="*/ 260343 w 533998"/>
              <a:gd name="connsiteY0" fmla="*/ 0 h 2664646"/>
              <a:gd name="connsiteX1" fmla="*/ 387794 w 533998"/>
              <a:gd name="connsiteY1" fmla="*/ 127451 h 2664646"/>
              <a:gd name="connsiteX2" fmla="*/ 387794 w 533998"/>
              <a:gd name="connsiteY2" fmla="*/ 127703 h 2664646"/>
              <a:gd name="connsiteX3" fmla="*/ 489869 w 533998"/>
              <a:gd name="connsiteY3" fmla="*/ 127703 h 2664646"/>
              <a:gd name="connsiteX4" fmla="*/ 533998 w 533998"/>
              <a:gd name="connsiteY4" fmla="*/ 171833 h 2664646"/>
              <a:gd name="connsiteX5" fmla="*/ 533998 w 533998"/>
              <a:gd name="connsiteY5" fmla="*/ 831850 h 2664646"/>
              <a:gd name="connsiteX6" fmla="*/ 533998 w 533998"/>
              <a:gd name="connsiteY6" fmla="*/ 1075284 h 2664646"/>
              <a:gd name="connsiteX7" fmla="*/ 533998 w 533998"/>
              <a:gd name="connsiteY7" fmla="*/ 1593850 h 2664646"/>
              <a:gd name="connsiteX8" fmla="*/ 533998 w 533998"/>
              <a:gd name="connsiteY8" fmla="*/ 1735301 h 2664646"/>
              <a:gd name="connsiteX9" fmla="*/ 533998 w 533998"/>
              <a:gd name="connsiteY9" fmla="*/ 2497301 h 2664646"/>
              <a:gd name="connsiteX10" fmla="*/ 489869 w 533998"/>
              <a:gd name="connsiteY10" fmla="*/ 2541431 h 2664646"/>
              <a:gd name="connsiteX11" fmla="*/ 366817 w 533998"/>
              <a:gd name="connsiteY11" fmla="*/ 2541431 h 2664646"/>
              <a:gd name="connsiteX12" fmla="*/ 338185 w 533998"/>
              <a:gd name="connsiteY12" fmla="*/ 2547211 h 2664646"/>
              <a:gd name="connsiteX13" fmla="*/ 260343 w 533998"/>
              <a:gd name="connsiteY13" fmla="*/ 2664646 h 2664646"/>
              <a:gd name="connsiteX14" fmla="*/ 182502 w 533998"/>
              <a:gd name="connsiteY14" fmla="*/ 2547211 h 2664646"/>
              <a:gd name="connsiteX15" fmla="*/ 153870 w 533998"/>
              <a:gd name="connsiteY15" fmla="*/ 2541431 h 2664646"/>
              <a:gd name="connsiteX16" fmla="*/ 44130 w 533998"/>
              <a:gd name="connsiteY16" fmla="*/ 2541431 h 2664646"/>
              <a:gd name="connsiteX17" fmla="*/ 0 w 533998"/>
              <a:gd name="connsiteY17" fmla="*/ 2497301 h 2664646"/>
              <a:gd name="connsiteX18" fmla="*/ 0 w 533998"/>
              <a:gd name="connsiteY18" fmla="*/ 1735301 h 2664646"/>
              <a:gd name="connsiteX19" fmla="*/ 0 w 533998"/>
              <a:gd name="connsiteY19" fmla="*/ 1593850 h 2664646"/>
              <a:gd name="connsiteX20" fmla="*/ 0 w 533998"/>
              <a:gd name="connsiteY20" fmla="*/ 1075284 h 2664646"/>
              <a:gd name="connsiteX21" fmla="*/ 0 w 533998"/>
              <a:gd name="connsiteY21" fmla="*/ 831850 h 2664646"/>
              <a:gd name="connsiteX22" fmla="*/ 0 w 533998"/>
              <a:gd name="connsiteY22" fmla="*/ 171833 h 2664646"/>
              <a:gd name="connsiteX23" fmla="*/ 44130 w 533998"/>
              <a:gd name="connsiteY23" fmla="*/ 127703 h 2664646"/>
              <a:gd name="connsiteX24" fmla="*/ 132893 w 533998"/>
              <a:gd name="connsiteY24" fmla="*/ 127703 h 2664646"/>
              <a:gd name="connsiteX25" fmla="*/ 132893 w 533998"/>
              <a:gd name="connsiteY25" fmla="*/ 127451 h 2664646"/>
              <a:gd name="connsiteX26" fmla="*/ 260343 w 533998"/>
              <a:gd name="connsiteY26" fmla="*/ 0 h 266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3998" h="2664646">
                <a:moveTo>
                  <a:pt x="260343" y="0"/>
                </a:moveTo>
                <a:cubicBezTo>
                  <a:pt x="260343" y="70389"/>
                  <a:pt x="317405" y="127451"/>
                  <a:pt x="387794" y="127451"/>
                </a:cubicBezTo>
                <a:lnTo>
                  <a:pt x="387794" y="127703"/>
                </a:lnTo>
                <a:lnTo>
                  <a:pt x="489869" y="127703"/>
                </a:lnTo>
                <a:cubicBezTo>
                  <a:pt x="514241" y="127703"/>
                  <a:pt x="533998" y="147461"/>
                  <a:pt x="533998" y="171833"/>
                </a:cubicBezTo>
                <a:lnTo>
                  <a:pt x="533998" y="831850"/>
                </a:lnTo>
                <a:lnTo>
                  <a:pt x="533998" y="1075284"/>
                </a:lnTo>
                <a:lnTo>
                  <a:pt x="533998" y="1593850"/>
                </a:lnTo>
                <a:lnTo>
                  <a:pt x="533998" y="1735301"/>
                </a:lnTo>
                <a:lnTo>
                  <a:pt x="533998" y="2497301"/>
                </a:lnTo>
                <a:cubicBezTo>
                  <a:pt x="533998" y="2521673"/>
                  <a:pt x="514241" y="2541431"/>
                  <a:pt x="489869" y="2541431"/>
                </a:cubicBezTo>
                <a:lnTo>
                  <a:pt x="366817" y="2541431"/>
                </a:lnTo>
                <a:lnTo>
                  <a:pt x="338185" y="2547211"/>
                </a:lnTo>
                <a:cubicBezTo>
                  <a:pt x="292441" y="2566559"/>
                  <a:pt x="260343" y="2611854"/>
                  <a:pt x="260343" y="2664646"/>
                </a:cubicBezTo>
                <a:cubicBezTo>
                  <a:pt x="260343" y="2611854"/>
                  <a:pt x="228247" y="2566559"/>
                  <a:pt x="182502" y="2547211"/>
                </a:cubicBezTo>
                <a:lnTo>
                  <a:pt x="153870" y="2541431"/>
                </a:lnTo>
                <a:lnTo>
                  <a:pt x="44130" y="2541431"/>
                </a:lnTo>
                <a:cubicBezTo>
                  <a:pt x="19758" y="2541431"/>
                  <a:pt x="0" y="2521673"/>
                  <a:pt x="0" y="2497301"/>
                </a:cubicBezTo>
                <a:lnTo>
                  <a:pt x="0" y="1735301"/>
                </a:lnTo>
                <a:lnTo>
                  <a:pt x="0" y="1593850"/>
                </a:lnTo>
                <a:lnTo>
                  <a:pt x="0" y="1075284"/>
                </a:lnTo>
                <a:lnTo>
                  <a:pt x="0" y="831850"/>
                </a:lnTo>
                <a:lnTo>
                  <a:pt x="0" y="171833"/>
                </a:lnTo>
                <a:cubicBezTo>
                  <a:pt x="0" y="147461"/>
                  <a:pt x="19758" y="127703"/>
                  <a:pt x="44130" y="127703"/>
                </a:cubicBezTo>
                <a:lnTo>
                  <a:pt x="132893" y="127703"/>
                </a:lnTo>
                <a:lnTo>
                  <a:pt x="132893" y="127451"/>
                </a:lnTo>
                <a:cubicBezTo>
                  <a:pt x="203282" y="127451"/>
                  <a:pt x="260343" y="70389"/>
                  <a:pt x="260343" y="0"/>
                </a:cubicBezTo>
                <a:close/>
              </a:path>
            </a:pathLst>
          </a:custGeom>
          <a:solidFill>
            <a:schemeClr val="tx1"/>
          </a:solidFill>
          <a:ln>
            <a:gradFill>
              <a:gsLst>
                <a:gs pos="0">
                  <a:srgbClr val="E6C04A"/>
                </a:gs>
                <a:gs pos="100000">
                  <a:srgbClr val="E98722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黑体" panose="02010609060101010101" charset="-122"/>
            </a:endParaRPr>
          </a:p>
        </p:txBody>
      </p:sp>
      <p:pic>
        <p:nvPicPr>
          <p:cNvPr id="74" name="图片 73" descr="图片包含 桌子, 照片, 电脑, 监控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6"/>
          <a:stretch>
            <a:fillRect/>
          </a:stretch>
        </p:blipFill>
        <p:spPr>
          <a:xfrm>
            <a:off x="2652125" y="4206067"/>
            <a:ext cx="1446555" cy="1295837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3"/>
          <a:srcRect t="41248"/>
          <a:stretch>
            <a:fillRect/>
          </a:stretch>
        </p:blipFill>
        <p:spPr>
          <a:xfrm>
            <a:off x="98572" y="4115477"/>
            <a:ext cx="4602879" cy="1468542"/>
          </a:xfrm>
          <a:custGeom>
            <a:avLst/>
            <a:gdLst>
              <a:gd name="connsiteX0" fmla="*/ 0 w 4602879"/>
              <a:gd name="connsiteY0" fmla="*/ 0 h 1468542"/>
              <a:gd name="connsiteX1" fmla="*/ 1858602 w 4602879"/>
              <a:gd name="connsiteY1" fmla="*/ 0 h 1468542"/>
              <a:gd name="connsiteX2" fmla="*/ 1858602 w 4602879"/>
              <a:gd name="connsiteY2" fmla="*/ 472724 h 1468542"/>
              <a:gd name="connsiteX3" fmla="*/ 2963502 w 4602879"/>
              <a:gd name="connsiteY3" fmla="*/ 472724 h 1468542"/>
              <a:gd name="connsiteX4" fmla="*/ 2963502 w 4602879"/>
              <a:gd name="connsiteY4" fmla="*/ 0 h 1468542"/>
              <a:gd name="connsiteX5" fmla="*/ 4602879 w 4602879"/>
              <a:gd name="connsiteY5" fmla="*/ 0 h 1468542"/>
              <a:gd name="connsiteX6" fmla="*/ 4602879 w 4602879"/>
              <a:gd name="connsiteY6" fmla="*/ 1468542 h 1468542"/>
              <a:gd name="connsiteX7" fmla="*/ 0 w 4602879"/>
              <a:gd name="connsiteY7" fmla="*/ 1468542 h 14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02879" h="1468542">
                <a:moveTo>
                  <a:pt x="0" y="0"/>
                </a:moveTo>
                <a:lnTo>
                  <a:pt x="1858602" y="0"/>
                </a:lnTo>
                <a:lnTo>
                  <a:pt x="1858602" y="472724"/>
                </a:lnTo>
                <a:lnTo>
                  <a:pt x="2963502" y="472724"/>
                </a:lnTo>
                <a:lnTo>
                  <a:pt x="2963502" y="0"/>
                </a:lnTo>
                <a:lnTo>
                  <a:pt x="4602879" y="0"/>
                </a:lnTo>
                <a:lnTo>
                  <a:pt x="4602879" y="1468542"/>
                </a:lnTo>
                <a:lnTo>
                  <a:pt x="0" y="1468542"/>
                </a:lnTo>
                <a:close/>
              </a:path>
            </a:pathLst>
          </a:custGeom>
        </p:spPr>
      </p:pic>
      <p:pic>
        <p:nvPicPr>
          <p:cNvPr id="42" name="图片 41" descr="卡通人物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4"/>
          <a:stretch>
            <a:fillRect/>
          </a:stretch>
        </p:blipFill>
        <p:spPr>
          <a:xfrm>
            <a:off x="2141816" y="1546055"/>
            <a:ext cx="269974" cy="276088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160713" y="1691128"/>
            <a:ext cx="1013460" cy="2834640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/>
            <a:r>
              <a:rPr lang="zh-CN" altLang="en-US" sz="5400" dirty="0">
                <a:gradFill>
                  <a:gsLst>
                    <a:gs pos="0">
                      <a:srgbClr val="E3CC52"/>
                    </a:gs>
                    <a:gs pos="100000">
                      <a:srgbClr val="E95F06"/>
                    </a:gs>
                  </a:gsLst>
                  <a:lin ang="5400000" scaled="1"/>
                </a:gradFill>
                <a:latin typeface="+mj-ea"/>
                <a:ea typeface="+mj-ea"/>
                <a:cs typeface="黑体" panose="02010609060101010101" charset="-122"/>
              </a:rPr>
              <a:t>教师界面</a:t>
            </a:r>
            <a:endParaRPr lang="zh-CN" altLang="en-US" sz="5400" dirty="0">
              <a:gradFill>
                <a:gsLst>
                  <a:gs pos="0">
                    <a:srgbClr val="E3CC52"/>
                  </a:gs>
                  <a:gs pos="100000">
                    <a:srgbClr val="E95F06"/>
                  </a:gs>
                </a:gsLst>
                <a:lin ang="5400000" scaled="1"/>
              </a:gradFill>
              <a:latin typeface="+mj-ea"/>
              <a:ea typeface="+mj-ea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3145" y="596265"/>
            <a:ext cx="5387340" cy="5406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1.课程管理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初始化课程信息并分配学生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 algn="l">
              <a:lnSpc>
                <a:spcPct val="160000"/>
              </a:lnSpc>
              <a:buClrTx/>
              <a:buSzTx/>
              <a:buNone/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数据绑定数据库自动更新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2.题库维护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添加、编辑题目内容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题目同步保存至数据库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</a:t>
            </a:r>
            <a:r>
              <a:rPr lang="zh-CN" altLang="en-US" sz="2400" dirty="0">
                <a:solidFill>
                  <a:srgbClr val="FFC000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3.作业/考试发布与批阅</a:t>
            </a:r>
            <a:endParaRPr lang="zh-CN" altLang="en-US" sz="2400" dirty="0">
              <a:solidFill>
                <a:srgbClr val="FFC000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	从题库选择题目构成任务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400" dirty="0">
                <a:solidFill>
                  <a:srgbClr val="EFE4C9"/>
                </a:solidFill>
                <a:latin typeface="Montserrat" panose="00000500000000000000"/>
                <a:ea typeface="MiSans Light" panose="00000400000000000000" pitchFamily="2" charset="-122"/>
                <a:cs typeface="黑体" panose="02010609060101010101" charset="-122"/>
              </a:rPr>
              <a:t>            在线批改、评分与评语反馈</a:t>
            </a:r>
            <a:endParaRPr lang="zh-CN" altLang="en-US" sz="2400" dirty="0">
              <a:solidFill>
                <a:srgbClr val="EFE4C9"/>
              </a:solidFill>
              <a:latin typeface="Montserrat" panose="00000500000000000000"/>
              <a:ea typeface="MiSans Light" panose="00000400000000000000" pitchFamily="2" charset="-122"/>
              <a:cs typeface="黑体" panose="02010609060101010101" charset="-122"/>
            </a:endParaRPr>
          </a:p>
        </p:txBody>
      </p:sp>
      <p:pic>
        <p:nvPicPr>
          <p:cNvPr id="3" name="图片 2" descr="截屏2025-05-28 20.01.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6640" y="1062990"/>
            <a:ext cx="7615555" cy="4521200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5.2.10"/>
</p:tagLst>
</file>

<file path=ppt/tags/tag2.xml><?xml version="1.0" encoding="utf-8"?>
<p:tagLst xmlns:p="http://schemas.openxmlformats.org/presentationml/2006/main">
  <p:tag name="PA" val="v5.2.10"/>
</p:tagLst>
</file>

<file path=ppt/tags/tag3.xml><?xml version="1.0" encoding="utf-8"?>
<p:tagLst xmlns:p="http://schemas.openxmlformats.org/presentationml/2006/main">
  <p:tag name="PA" val="v5.2.10"/>
</p:tagLst>
</file>

<file path=ppt/tags/tag4.xml><?xml version="1.0" encoding="utf-8"?>
<p:tagLst xmlns:p="http://schemas.openxmlformats.org/presentationml/2006/main">
  <p:tag name="PA" val="v5.2.10"/>
</p:tagLst>
</file>

<file path=ppt/tags/tag5.xml><?xml version="1.0" encoding="utf-8"?>
<p:tagLst xmlns:p="http://schemas.openxmlformats.org/presentationml/2006/main">
  <p:tag name="PA" val="v5.2.10"/>
</p:tagLst>
</file>

<file path=ppt/tags/tag6.xml><?xml version="1.0" encoding="utf-8"?>
<p:tagLst xmlns:p="http://schemas.openxmlformats.org/presentationml/2006/main">
  <p:tag name="PA" val="v5.2.10"/>
</p:tagLst>
</file>

<file path=ppt/tags/tag7.xml><?xml version="1.0" encoding="utf-8"?>
<p:tagLst xmlns:p="http://schemas.openxmlformats.org/presentationml/2006/main">
  <p:tag name="PA" val="v5.2.10"/>
</p:tagLst>
</file>

<file path=ppt/tags/tag8.xml><?xml version="1.0" encoding="utf-8"?>
<p:tagLst xmlns:p="http://schemas.openxmlformats.org/presentationml/2006/main">
  <p:tag name="PA" val="v5.2.10"/>
</p:tagLst>
</file>

<file path=ppt/tags/tag9.xml><?xml version="1.0" encoding="utf-8"?>
<p:tagLst xmlns:p="http://schemas.openxmlformats.org/presentationml/2006/main">
  <p:tag name="COMMONDATA" val="eyJjb3VudCI6MSwiaGRpZCI6ImQyZjc5ZDZkYWI3ZDMyNTcwZDM1ZGI3Mjk5NDZiMDU3IiwidXNlckNvdW50IjoxfQ=="/>
  <p:tag name="KSO_WPP_MARK_KEY" val="bb4f63e7-59b4-48e2-9dfb-a68efbcc08d7"/>
</p:tagLst>
</file>

<file path=ppt/theme/theme1.xml><?xml version="1.0" encoding="utf-8"?>
<a:theme xmlns:a="http://schemas.openxmlformats.org/drawingml/2006/main" name="Office 主题​​">
  <a:themeElements>
    <a:clrScheme name="awbg435o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E6C24B"/>
      </a:accent1>
      <a:accent2>
        <a:srgbClr val="E95F06"/>
      </a:accent2>
      <a:accent3>
        <a:srgbClr val="B4D8A0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自稻壳儿-中国风03">
      <a:majorFont>
        <a:latin typeface="Montserrat ExtraBold"/>
        <a:ea typeface="演示春风楷"/>
        <a:cs typeface=""/>
      </a:majorFont>
      <a:minorFont>
        <a:latin typeface="Montserrat"/>
        <a:ea typeface="MiSans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1F6E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wbg435o">
    <a:dk1>
      <a:srgbClr val="000000"/>
    </a:dk1>
    <a:lt1>
      <a:srgbClr val="FFFFFF"/>
    </a:lt1>
    <a:dk2>
      <a:srgbClr val="768395"/>
    </a:dk2>
    <a:lt2>
      <a:srgbClr val="F0F0F0"/>
    </a:lt2>
    <a:accent1>
      <a:srgbClr val="E6C24B"/>
    </a:accent1>
    <a:accent2>
      <a:srgbClr val="E95F06"/>
    </a:accent2>
    <a:accent3>
      <a:srgbClr val="B4D8A0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awbg435o">
    <a:dk1>
      <a:srgbClr val="000000"/>
    </a:dk1>
    <a:lt1>
      <a:srgbClr val="FFFFFF"/>
    </a:lt1>
    <a:dk2>
      <a:srgbClr val="768395"/>
    </a:dk2>
    <a:lt2>
      <a:srgbClr val="F0F0F0"/>
    </a:lt2>
    <a:accent1>
      <a:srgbClr val="E6C24B"/>
    </a:accent1>
    <a:accent2>
      <a:srgbClr val="E95F06"/>
    </a:accent2>
    <a:accent3>
      <a:srgbClr val="B4D8A0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awbg435o">
    <a:dk1>
      <a:srgbClr val="000000"/>
    </a:dk1>
    <a:lt1>
      <a:srgbClr val="FFFFFF"/>
    </a:lt1>
    <a:dk2>
      <a:srgbClr val="768395"/>
    </a:dk2>
    <a:lt2>
      <a:srgbClr val="F0F0F0"/>
    </a:lt2>
    <a:accent1>
      <a:srgbClr val="E6C24B"/>
    </a:accent1>
    <a:accent2>
      <a:srgbClr val="E95F06"/>
    </a:accent2>
    <a:accent3>
      <a:srgbClr val="B4D8A0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awbg435o">
    <a:dk1>
      <a:srgbClr val="000000"/>
    </a:dk1>
    <a:lt1>
      <a:srgbClr val="FFFFFF"/>
    </a:lt1>
    <a:dk2>
      <a:srgbClr val="768395"/>
    </a:dk2>
    <a:lt2>
      <a:srgbClr val="F0F0F0"/>
    </a:lt2>
    <a:accent1>
      <a:srgbClr val="E6C24B"/>
    </a:accent1>
    <a:accent2>
      <a:srgbClr val="E95F06"/>
    </a:accent2>
    <a:accent3>
      <a:srgbClr val="B4D8A0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awbg435o">
    <a:dk1>
      <a:srgbClr val="000000"/>
    </a:dk1>
    <a:lt1>
      <a:srgbClr val="FFFFFF"/>
    </a:lt1>
    <a:dk2>
      <a:srgbClr val="768395"/>
    </a:dk2>
    <a:lt2>
      <a:srgbClr val="F0F0F0"/>
    </a:lt2>
    <a:accent1>
      <a:srgbClr val="E6C24B"/>
    </a:accent1>
    <a:accent2>
      <a:srgbClr val="E95F06"/>
    </a:accent2>
    <a:accent3>
      <a:srgbClr val="B4D8A0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awbg435o">
    <a:dk1>
      <a:srgbClr val="000000"/>
    </a:dk1>
    <a:lt1>
      <a:srgbClr val="FFFFFF"/>
    </a:lt1>
    <a:dk2>
      <a:srgbClr val="768395"/>
    </a:dk2>
    <a:lt2>
      <a:srgbClr val="F0F0F0"/>
    </a:lt2>
    <a:accent1>
      <a:srgbClr val="E6C24B"/>
    </a:accent1>
    <a:accent2>
      <a:srgbClr val="E95F06"/>
    </a:accent2>
    <a:accent3>
      <a:srgbClr val="B4D8A0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awbg435o">
    <a:dk1>
      <a:srgbClr val="000000"/>
    </a:dk1>
    <a:lt1>
      <a:srgbClr val="FFFFFF"/>
    </a:lt1>
    <a:dk2>
      <a:srgbClr val="768395"/>
    </a:dk2>
    <a:lt2>
      <a:srgbClr val="F0F0F0"/>
    </a:lt2>
    <a:accent1>
      <a:srgbClr val="E6C24B"/>
    </a:accent1>
    <a:accent2>
      <a:srgbClr val="E95F06"/>
    </a:accent2>
    <a:accent3>
      <a:srgbClr val="B4D8A0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1471</Words>
  <Application>WPS 表格</Application>
  <PresentationFormat>宽屏</PresentationFormat>
  <Paragraphs>250</Paragraphs>
  <Slides>22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5" baseType="lpstr">
      <vt:lpstr>Arial</vt:lpstr>
      <vt:lpstr>宋体</vt:lpstr>
      <vt:lpstr>Wingdings</vt:lpstr>
      <vt:lpstr>黑体</vt:lpstr>
      <vt:lpstr>汉仪中黑KW</vt:lpstr>
      <vt:lpstr>MiSans Light</vt:lpstr>
      <vt:lpstr>苹方-简</vt:lpstr>
      <vt:lpstr>MiSans Medium</vt:lpstr>
      <vt:lpstr>Montserrat</vt:lpstr>
      <vt:lpstr>演示春风楷</vt:lpstr>
      <vt:lpstr>微软雅黑</vt:lpstr>
      <vt:lpstr>汉仪旗黑</vt:lpstr>
      <vt:lpstr>宋体</vt:lpstr>
      <vt:lpstr>Arial Unicode MS</vt:lpstr>
      <vt:lpstr>Montserrat ExtraBold</vt:lpstr>
      <vt:lpstr>方正小标宋简体</vt:lpstr>
      <vt:lpstr>汉仪书宋二KW</vt:lpstr>
      <vt:lpstr>MiSans Light</vt:lpstr>
      <vt:lpstr>MiSans Medium</vt:lpstr>
      <vt:lpstr>Montserrat</vt:lpstr>
      <vt:lpstr>方正小标宋简体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莫韬</cp:lastModifiedBy>
  <cp:revision>199</cp:revision>
  <dcterms:created xsi:type="dcterms:W3CDTF">2025-05-30T09:10:46Z</dcterms:created>
  <dcterms:modified xsi:type="dcterms:W3CDTF">2025-05-30T09:10:46Z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5F06EDC1F914456987D247CCC7C490A4</vt:lpwstr>
  </property>
  <property fmtid="{D5CDD505-2E9C-101B-9397-08002B2CF9AE}" pid="3" name="KSOProductBuildVer">
    <vt:lpwstr>2052-6.14.0.8924</vt:lpwstr>
  </property>
  <property fmtid="{D5CDD505-2E9C-101B-9397-08002B2CF9AE}" pid="4" name="KSOTemplateUUID">
    <vt:lpwstr>v1.0_mb_HAcTGgNbSgiIMcRU0GaGJQ==</vt:lpwstr>
  </property>
</Properties>
</file>